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401" r:id="rId69"/>
    <p:sldId id="403" r:id="rId70"/>
    <p:sldId id="402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4" r:id="rId105"/>
    <p:sldId id="365" r:id="rId106"/>
    <p:sldId id="366" r:id="rId107"/>
    <p:sldId id="367" r:id="rId108"/>
    <p:sldId id="368" r:id="rId109"/>
    <p:sldId id="370" r:id="rId110"/>
    <p:sldId id="371" r:id="rId111"/>
    <p:sldId id="372" r:id="rId112"/>
    <p:sldId id="373" r:id="rId113"/>
    <p:sldId id="375" r:id="rId114"/>
    <p:sldId id="376" r:id="rId115"/>
    <p:sldId id="378" r:id="rId116"/>
    <p:sldId id="379" r:id="rId117"/>
    <p:sldId id="381" r:id="rId118"/>
    <p:sldId id="382" r:id="rId119"/>
    <p:sldId id="383" r:id="rId120"/>
    <p:sldId id="405" r:id="rId121"/>
    <p:sldId id="406" r:id="rId122"/>
    <p:sldId id="404" r:id="rId123"/>
    <p:sldId id="384" r:id="rId124"/>
    <p:sldId id="385" r:id="rId125"/>
    <p:sldId id="398" r:id="rId126"/>
    <p:sldId id="399" r:id="rId127"/>
    <p:sldId id="400" r:id="rId128"/>
  </p:sldIdLst>
  <p:sldSz cx="10058400" cy="7772400"/>
  <p:notesSz cx="9601200" cy="73152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453" autoAdjust="0"/>
    <p:restoredTop sz="94615" autoAdjust="0"/>
  </p:normalViewPr>
  <p:slideViewPr>
    <p:cSldViewPr>
      <p:cViewPr varScale="1">
        <p:scale>
          <a:sx n="41" d="100"/>
          <a:sy n="41" d="100"/>
        </p:scale>
        <p:origin x="-798" y="-10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1000" y="457200"/>
            <a:ext cx="1848612" cy="73304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6886955"/>
            <a:ext cx="3762755" cy="885443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33400" y="7010400"/>
            <a:ext cx="3228340" cy="762000"/>
          </a:xfrm>
          <a:custGeom>
            <a:avLst/>
            <a:gdLst/>
            <a:ahLst/>
            <a:cxnLst/>
            <a:rect l="l" t="t" r="r" b="b"/>
            <a:pathLst>
              <a:path w="3228340" h="762000">
                <a:moveTo>
                  <a:pt x="0" y="0"/>
                </a:moveTo>
                <a:lnTo>
                  <a:pt x="8890" y="6350"/>
                </a:lnTo>
                <a:lnTo>
                  <a:pt x="3157982" y="761998"/>
                </a:lnTo>
                <a:lnTo>
                  <a:pt x="3227832" y="761998"/>
                </a:lnTo>
                <a:lnTo>
                  <a:pt x="3227832" y="61201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53611" y="7467598"/>
            <a:ext cx="2104643" cy="30480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3762755" y="7620000"/>
            <a:ext cx="791210" cy="152400"/>
          </a:xfrm>
          <a:custGeom>
            <a:avLst/>
            <a:gdLst/>
            <a:ahLst/>
            <a:cxnLst/>
            <a:rect l="l" t="t" r="r" b="b"/>
            <a:pathLst>
              <a:path w="791210" h="152400">
                <a:moveTo>
                  <a:pt x="0" y="0"/>
                </a:moveTo>
                <a:lnTo>
                  <a:pt x="0" y="152398"/>
                </a:lnTo>
                <a:lnTo>
                  <a:pt x="790956" y="1523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7691" y="2393695"/>
            <a:ext cx="8466455" cy="3635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5.276213,-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0484682,-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oogle.com/maps/@-4.0488498,-" TargetMode="Externa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5.4986886,-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5.5054028,-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com/maps/@-5.4973657,-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5.4980094,-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5.4970205,-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2272896,-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2345887,-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2249755,-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5.8256174,-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oogle.com/maps/@-4.8822531,-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1941199,-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4982957,-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447689,-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4868655,-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google.com/maps/@-4.4709875,-" TargetMode="Externa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4879863,-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4901307,-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google.com/maps/@-4.4890921,-" TargetMode="Externa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4722674,-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4419613,-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565011,-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454758,-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4869342,-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2657292,-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6.0160341,-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6.0284943,-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6.0160341,-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4.5544615,-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oogle.com/maps/@-5.5305637,-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oogle.com/maps/@-5.5387425,-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5.5387425,-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6.1728872,-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5.6831172,-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-5.2836294,-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362200"/>
            <a:ext cx="8466455" cy="2102960"/>
          </a:xfrm>
          <a:prstGeom prst="rect">
            <a:avLst/>
          </a:prstGeom>
        </p:spPr>
        <p:txBody>
          <a:bodyPr vert="horz" wrap="square" lIns="0" tIns="1076782" rIns="0" bIns="0" rtlCol="0">
            <a:spAutoFit/>
          </a:bodyPr>
          <a:lstStyle/>
          <a:p>
            <a:pPr marL="1224280">
              <a:lnSpc>
                <a:spcPct val="100000"/>
              </a:lnSpc>
              <a:spcBef>
                <a:spcPts val="105"/>
              </a:spcBef>
            </a:pPr>
            <a:r>
              <a:rPr sz="6600" i="1" spc="-10" smtClean="0">
                <a:latin typeface="Carlito"/>
                <a:cs typeface="Carlito"/>
              </a:rPr>
              <a:t>AÇAILANDIA</a:t>
            </a:r>
            <a:r>
              <a:rPr lang="pt-BR" sz="6600" i="1" spc="-10" dirty="0" smtClean="0">
                <a:latin typeface="Carlito"/>
                <a:cs typeface="Carlito"/>
              </a:rPr>
              <a:t>-MA</a:t>
            </a:r>
            <a:endParaRPr sz="66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28790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rlito"/>
                <a:cs typeface="Carlito"/>
              </a:rPr>
              <a:t>Praça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-1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Barreirinhas</a:t>
            </a:r>
            <a:r>
              <a:rPr sz="1800" spc="-150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15" dirty="0">
                <a:latin typeface="Liberation Sans Narrow"/>
                <a:cs typeface="Liberation Sans Narrow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spc="-25" dirty="0">
                <a:latin typeface="Carlito"/>
                <a:cs typeface="Carlito"/>
              </a:rPr>
              <a:t>Local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RUA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BOA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VISTA SENTIDO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10" dirty="0">
                <a:latin typeface="Carlito"/>
                <a:cs typeface="Carlito"/>
              </a:rPr>
              <a:t>CENTRO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3124200" y="2590800"/>
            <a:ext cx="5372099" cy="2990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92" y="813143"/>
            <a:ext cx="2284095" cy="69405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155"/>
              </a:spcBef>
            </a:pPr>
            <a:r>
              <a:rPr sz="1400" b="1" dirty="0">
                <a:latin typeface="Carlito"/>
                <a:cs typeface="Carlito"/>
              </a:rPr>
              <a:t>Praça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PRESIDENTE</a:t>
            </a:r>
            <a:r>
              <a:rPr sz="1400" spc="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DUTRA-</a:t>
            </a:r>
            <a:r>
              <a:rPr sz="1400" spc="-25" dirty="0">
                <a:latin typeface="Carlito"/>
                <a:cs typeface="Carlito"/>
              </a:rPr>
              <a:t>MA </a:t>
            </a:r>
            <a:r>
              <a:rPr sz="1400" b="1" dirty="0">
                <a:latin typeface="Carlito"/>
                <a:cs typeface="Carlito"/>
              </a:rPr>
              <a:t>Local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9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BR</a:t>
            </a:r>
            <a:r>
              <a:rPr sz="1400" spc="18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226</a:t>
            </a:r>
            <a:r>
              <a:rPr sz="1400" spc="200" dirty="0">
                <a:latin typeface="Carlito"/>
                <a:cs typeface="Carlito"/>
              </a:rPr>
              <a:t> </a:t>
            </a:r>
            <a:r>
              <a:rPr sz="1400" spc="55" dirty="0">
                <a:latin typeface="Liberation Sans Narrow"/>
                <a:cs typeface="Liberation Sans Narrow"/>
              </a:rPr>
              <a:t>–</a:t>
            </a:r>
            <a:r>
              <a:rPr sz="1400" spc="18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latin typeface="Carlito"/>
                <a:cs typeface="Carlito"/>
              </a:rPr>
              <a:t>ROTATORIA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28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POSTO</a:t>
            </a:r>
            <a:r>
              <a:rPr sz="1400" spc="28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ALÊ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1898904" cy="7315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79775" y="754126"/>
            <a:ext cx="47879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5.276213,-</a:t>
            </a:r>
            <a:r>
              <a:rPr sz="1800" spc="-10" dirty="0">
                <a:latin typeface="Carlito"/>
                <a:cs typeface="Carlito"/>
              </a:rPr>
              <a:t> 44.4921104,3a,75y,42.01h,95.8t/data=!3m6!1e1!3 m4!1s2A03TjQB0nktHGZTOKWUrw!2e0!7i16384!8i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8192?hl=pt-BR&amp;entry=ttu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4880" y="2667000"/>
            <a:ext cx="8127492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92" y="813143"/>
            <a:ext cx="2284095" cy="48069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b="1" dirty="0">
                <a:latin typeface="Carlito"/>
                <a:cs typeface="Carlito"/>
              </a:rPr>
              <a:t>Praça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PRESIDENTE</a:t>
            </a:r>
            <a:r>
              <a:rPr sz="1400" spc="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DUTRA-</a:t>
            </a:r>
            <a:r>
              <a:rPr sz="1400" spc="-25" dirty="0">
                <a:latin typeface="Carlito"/>
                <a:cs typeface="Carlito"/>
              </a:rPr>
              <a:t>MA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00" b="1" dirty="0">
                <a:latin typeface="Carlito"/>
                <a:cs typeface="Carlito"/>
              </a:rPr>
              <a:t>Local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BR</a:t>
            </a:r>
            <a:r>
              <a:rPr sz="1400" spc="1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226</a:t>
            </a:r>
            <a:r>
              <a:rPr sz="1400" spc="195" dirty="0">
                <a:latin typeface="Carlito"/>
                <a:cs typeface="Carlito"/>
              </a:rPr>
              <a:t> </a:t>
            </a:r>
            <a:r>
              <a:rPr sz="1400" spc="55" dirty="0">
                <a:latin typeface="Liberation Sans Narrow"/>
                <a:cs typeface="Liberation Sans Narrow"/>
              </a:rPr>
              <a:t>–</a:t>
            </a:r>
            <a:r>
              <a:rPr sz="1400" spc="55" dirty="0">
                <a:latin typeface="Carlito"/>
                <a:cs typeface="Carlito"/>
              </a:rPr>
              <a:t>prox.</a:t>
            </a:r>
            <a:r>
              <a:rPr sz="1400" spc="1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165" dirty="0">
                <a:latin typeface="Carlito"/>
                <a:cs typeface="Carlito"/>
              </a:rPr>
              <a:t> </a:t>
            </a:r>
            <a:r>
              <a:rPr sz="1400" spc="30" dirty="0">
                <a:latin typeface="Carlito"/>
                <a:cs typeface="Carlito"/>
              </a:rPr>
              <a:t>IFMA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1898904" cy="7315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762000" y="2209800"/>
            <a:ext cx="8534400" cy="47975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03575" y="569798"/>
            <a:ext cx="48507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800" spc="-20" dirty="0" smtClean="0">
                <a:latin typeface="Carlito"/>
                <a:cs typeface="Carlito"/>
              </a:rPr>
              <a:t>https://www.google.com/maps/@-5.2913297,-44.5300392,3a,75y,110.53h,89.18t/data=!3m6!1e1!3m4!1snBOhqLFk_dvd3q5H6E1www!2e0!7i16384!8i8192?hl=pt-BR&amp;entry=ttu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886955"/>
            <a:ext cx="5858510" cy="885825"/>
            <a:chOff x="0" y="6886955"/>
            <a:chExt cx="5858510" cy="885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886955"/>
              <a:ext cx="3762755" cy="8854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33400" y="7010400"/>
              <a:ext cx="3228340" cy="762000"/>
            </a:xfrm>
            <a:custGeom>
              <a:avLst/>
              <a:gdLst/>
              <a:ahLst/>
              <a:cxnLst/>
              <a:rect l="l" t="t" r="r" b="b"/>
              <a:pathLst>
                <a:path w="3228340" h="762000">
                  <a:moveTo>
                    <a:pt x="0" y="0"/>
                  </a:moveTo>
                  <a:lnTo>
                    <a:pt x="8890" y="6350"/>
                  </a:lnTo>
                  <a:lnTo>
                    <a:pt x="3157982" y="761998"/>
                  </a:lnTo>
                  <a:lnTo>
                    <a:pt x="3227832" y="761998"/>
                  </a:lnTo>
                  <a:lnTo>
                    <a:pt x="3227832" y="6120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53611" y="7467598"/>
              <a:ext cx="2104643" cy="3048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762755" y="7620000"/>
              <a:ext cx="791210" cy="152400"/>
            </a:xfrm>
            <a:custGeom>
              <a:avLst/>
              <a:gdLst/>
              <a:ahLst/>
              <a:cxnLst/>
              <a:rect l="l" t="t" r="r" b="b"/>
              <a:pathLst>
                <a:path w="791210" h="152400">
                  <a:moveTo>
                    <a:pt x="0" y="0"/>
                  </a:moveTo>
                  <a:lnTo>
                    <a:pt x="0" y="152398"/>
                  </a:lnTo>
                  <a:lnTo>
                    <a:pt x="790956" y="152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09800" y="2895600"/>
            <a:ext cx="5791200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075555" algn="l"/>
              </a:tabLst>
            </a:pPr>
            <a:r>
              <a:rPr sz="6000" i="1" spc="-10" smtClean="0">
                <a:latin typeface="Arial" pitchFamily="34" charset="0"/>
                <a:cs typeface="Arial" pitchFamily="34" charset="0"/>
              </a:rPr>
              <a:t>PERITORÓ-</a:t>
            </a:r>
            <a:r>
              <a:rPr sz="6000" i="1" spc="80" smtClean="0">
                <a:latin typeface="Arial" pitchFamily="34" charset="0"/>
                <a:cs typeface="Arial" pitchFamily="34" charset="0"/>
              </a:rPr>
              <a:t>MA</a:t>
            </a:r>
            <a:endParaRPr sz="6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000" y="457200"/>
            <a:ext cx="1842516" cy="73152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3390" y="1114780"/>
            <a:ext cx="2388870" cy="48005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400" b="1" spc="-10" dirty="0">
                <a:latin typeface="Carlito"/>
                <a:cs typeface="Carlito"/>
              </a:rPr>
              <a:t>Praça</a:t>
            </a:r>
            <a:r>
              <a:rPr sz="1400" spc="-10" dirty="0">
                <a:latin typeface="Carlito"/>
                <a:cs typeface="Carlito"/>
              </a:rPr>
              <a:t>: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PERITORÓ-</a:t>
            </a:r>
            <a:r>
              <a:rPr sz="1400" spc="-25" dirty="0">
                <a:latin typeface="Carlito"/>
                <a:cs typeface="Carlito"/>
              </a:rPr>
              <a:t>MA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00" b="1" dirty="0">
                <a:latin typeface="Carlito"/>
                <a:cs typeface="Carlito"/>
              </a:rPr>
              <a:t>Local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BR</a:t>
            </a:r>
            <a:r>
              <a:rPr sz="1400" spc="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135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Entrada da</a:t>
            </a:r>
            <a:r>
              <a:rPr sz="1400" spc="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Cidade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355" y="228600"/>
            <a:ext cx="1898904" cy="7315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2133600"/>
            <a:ext cx="8877300" cy="43616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55975" y="551433"/>
            <a:ext cx="531876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8419">
              <a:lnSpc>
                <a:spcPct val="100000"/>
              </a:lnSpc>
              <a:spcBef>
                <a:spcPts val="100"/>
              </a:spcBef>
            </a:pPr>
            <a:r>
              <a:rPr lang="pt-BR" sz="1800" spc="-20" dirty="0" smtClean="0">
                <a:latin typeface="Carlito"/>
                <a:cs typeface="Carlito"/>
              </a:rPr>
              <a:t>https://www.google.com/maps/@-4.3693983,-44.3429586,3a,75y,296.69h,97.3t/data=!3m6!1e1!3m4!1sB6TYYmUQPJLrCvp2l_FysQ!2e0!7i16384!8i8192?hl=pt-BR&amp;entry=ttu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2971800"/>
            <a:ext cx="8466455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15010">
              <a:lnSpc>
                <a:spcPct val="100000"/>
              </a:lnSpc>
              <a:spcBef>
                <a:spcPts val="105"/>
              </a:spcBef>
            </a:pPr>
            <a:r>
              <a:rPr sz="6000" i="1" dirty="0">
                <a:latin typeface="Carlito"/>
                <a:cs typeface="Carlito"/>
              </a:rPr>
              <a:t>PEDREIRAS</a:t>
            </a:r>
            <a:r>
              <a:rPr sz="6000" i="1" spc="-155" dirty="0">
                <a:latin typeface="Carlito"/>
                <a:cs typeface="Carlito"/>
              </a:rPr>
              <a:t> </a:t>
            </a:r>
            <a:r>
              <a:rPr sz="6000" i="1" dirty="0">
                <a:latin typeface="Carlito"/>
                <a:cs typeface="Carlito"/>
              </a:rPr>
              <a:t>-</a:t>
            </a:r>
            <a:r>
              <a:rPr sz="6000" i="1" spc="90" dirty="0">
                <a:latin typeface="Carlito"/>
                <a:cs typeface="Carlito"/>
              </a:rPr>
              <a:t> </a:t>
            </a:r>
            <a:r>
              <a:rPr sz="6000" i="1" spc="70" dirty="0">
                <a:latin typeface="Carlito"/>
                <a:cs typeface="Carlito"/>
              </a:rPr>
              <a:t>MA</a:t>
            </a:r>
            <a:endParaRPr sz="6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9075"/>
            <a:ext cx="223964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rlito"/>
                <a:cs typeface="Carlito"/>
              </a:rPr>
              <a:t>Praça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Pedreiras-MA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arlito"/>
                <a:cs typeface="Carlito"/>
              </a:rPr>
              <a:t>Local</a:t>
            </a:r>
            <a:r>
              <a:rPr sz="1800">
                <a:latin typeface="Carlito"/>
                <a:cs typeface="Carlito"/>
              </a:rPr>
              <a:t>:</a:t>
            </a:r>
            <a:r>
              <a:rPr sz="1800" spc="-45">
                <a:latin typeface="Carlito"/>
                <a:cs typeface="Carlito"/>
              </a:rPr>
              <a:t> </a:t>
            </a:r>
            <a:r>
              <a:rPr lang="pt-BR" spc="-45" dirty="0" smtClean="0">
                <a:latin typeface="Carlito"/>
                <a:cs typeface="Carlito"/>
              </a:rPr>
              <a:t>Rua cordata- </a:t>
            </a:r>
            <a:r>
              <a:rPr sz="1800" spc="-10" smtClean="0">
                <a:latin typeface="Carlito"/>
                <a:cs typeface="Carlito"/>
              </a:rPr>
              <a:t>entradada</a:t>
            </a:r>
            <a:r>
              <a:rPr sz="1800" spc="-15" smtClean="0">
                <a:latin typeface="Carlito"/>
                <a:cs typeface="Carlito"/>
              </a:rPr>
              <a:t> </a:t>
            </a:r>
            <a:r>
              <a:rPr sz="1800" spc="-10" smtClean="0">
                <a:latin typeface="Carlito"/>
                <a:cs typeface="Carlito"/>
              </a:rPr>
              <a:t>cidade</a:t>
            </a:r>
            <a:r>
              <a:rPr lang="pt-BR" sz="1800" spc="-10" dirty="0" smtClean="0">
                <a:latin typeface="Carlito"/>
                <a:cs typeface="Carlito"/>
              </a:rPr>
              <a:t> – próximo ao Mateus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219200" y="2743200"/>
            <a:ext cx="8180831" cy="4114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74594" y="1008633"/>
            <a:ext cx="54571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>
              <a:lnSpc>
                <a:spcPct val="100000"/>
              </a:lnSpc>
              <a:spcBef>
                <a:spcPts val="100"/>
              </a:spcBef>
            </a:pPr>
            <a:r>
              <a:rPr lang="pt-BR" sz="1800" spc="-20" dirty="0" smtClean="0">
                <a:latin typeface="Carlito"/>
                <a:cs typeface="Carlito"/>
              </a:rPr>
              <a:t>https://www.google.com/maps/@-4.5820629,-44.582246,3a,78.3y,277.11h,98.84t/data=!3m6!1e1!3m4!1sTpObL2tQaMNMcnrwszZjvw!2e0!7i16384!8i8192?entry=ttu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600" y="2324100"/>
            <a:ext cx="6992111" cy="39151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480184"/>
            <a:ext cx="24409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Pedreiras-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75" dirty="0">
                <a:latin typeface="Carlito"/>
                <a:cs typeface="Carlito"/>
              </a:rPr>
              <a:t>Av.</a:t>
            </a:r>
            <a:r>
              <a:rPr sz="1800" spc="-185" dirty="0">
                <a:latin typeface="Carlito"/>
                <a:cs typeface="Carlito"/>
              </a:rPr>
              <a:t> </a:t>
            </a:r>
            <a:r>
              <a:rPr sz="1800" spc="-30" dirty="0">
                <a:latin typeface="Carlito"/>
                <a:cs typeface="Carlito"/>
              </a:rPr>
              <a:t>Abílio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spc="-35" dirty="0">
                <a:latin typeface="Carlito"/>
                <a:cs typeface="Carlito"/>
              </a:rPr>
              <a:t>Monteiro</a:t>
            </a:r>
            <a:r>
              <a:rPr sz="1800" spc="-215" dirty="0">
                <a:latin typeface="Carlito"/>
                <a:cs typeface="Carlito"/>
              </a:rPr>
              <a:t> </a:t>
            </a:r>
            <a:r>
              <a:rPr sz="1800" spc="15" dirty="0">
                <a:latin typeface="Liberation Sans Narrow"/>
                <a:cs typeface="Liberation Sans Narrow"/>
              </a:rPr>
              <a:t>– </a:t>
            </a:r>
            <a:r>
              <a:rPr sz="1800" spc="-10" dirty="0">
                <a:latin typeface="Carlito"/>
                <a:cs typeface="Carlito"/>
              </a:rPr>
              <a:t>prox.ao </a:t>
            </a:r>
            <a:r>
              <a:rPr sz="1800" spc="-20" dirty="0">
                <a:latin typeface="Carlito"/>
                <a:cs typeface="Carlito"/>
              </a:rPr>
              <a:t>Hotel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Ceará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34110">
              <a:lnSpc>
                <a:spcPct val="100000"/>
              </a:lnSpc>
              <a:spcBef>
                <a:spcPts val="105"/>
              </a:spcBef>
            </a:pPr>
            <a:r>
              <a:rPr sz="8000" i="1" dirty="0">
                <a:latin typeface="Carlito"/>
                <a:cs typeface="Carlito"/>
              </a:rPr>
              <a:t>ROSÁRIO</a:t>
            </a:r>
            <a:r>
              <a:rPr sz="8000" i="1" spc="-120" dirty="0">
                <a:latin typeface="Carlito"/>
                <a:cs typeface="Carlito"/>
              </a:rPr>
              <a:t> </a:t>
            </a:r>
            <a:r>
              <a:rPr sz="8000" i="1" dirty="0">
                <a:latin typeface="Carlito"/>
                <a:cs typeface="Carlito"/>
              </a:rPr>
              <a:t>-</a:t>
            </a:r>
            <a:r>
              <a:rPr sz="8000" i="1" spc="-265" dirty="0">
                <a:latin typeface="Carlito"/>
                <a:cs typeface="Carlito"/>
              </a:rPr>
              <a:t> </a:t>
            </a:r>
            <a:r>
              <a:rPr sz="8000" i="1" spc="80" dirty="0">
                <a:latin typeface="Carlito"/>
                <a:cs typeface="Carlito"/>
              </a:rPr>
              <a:t>MA</a:t>
            </a:r>
            <a:endParaRPr sz="8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2332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Rosário</a:t>
            </a:r>
            <a:r>
              <a:rPr sz="1800" dirty="0">
                <a:latin typeface="Liberation Sans Narrow"/>
                <a:cs typeface="Liberation Sans Narrow"/>
              </a:rPr>
              <a:t>–</a:t>
            </a:r>
            <a:r>
              <a:rPr sz="1800" spc="-40" dirty="0">
                <a:latin typeface="Liberation Sans Narrow"/>
                <a:cs typeface="Liberation Sans Narrow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MA</a:t>
            </a:r>
            <a:r>
              <a:rPr sz="1800" spc="-10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402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spc="-30" dirty="0">
                <a:latin typeface="Carlito"/>
                <a:cs typeface="Carlito"/>
              </a:rPr>
              <a:t>PROX</a:t>
            </a:r>
            <a:r>
              <a:rPr sz="1800" spc="-30">
                <a:latin typeface="Carlito"/>
                <a:cs typeface="Carlito"/>
              </a:rPr>
              <a:t>.</a:t>
            </a:r>
            <a:r>
              <a:rPr sz="1800" spc="-35">
                <a:latin typeface="Carlito"/>
                <a:cs typeface="Carlito"/>
              </a:rPr>
              <a:t> </a:t>
            </a:r>
            <a:r>
              <a:rPr lang="pt-BR" sz="1800" spc="-25" dirty="0" smtClean="0">
                <a:latin typeface="Carlito"/>
                <a:cs typeface="Carlito"/>
              </a:rPr>
              <a:t>Ao estádio </a:t>
            </a:r>
            <a:r>
              <a:rPr lang="pt-BR" sz="1800" spc="-25" dirty="0" err="1" smtClean="0">
                <a:latin typeface="Carlito"/>
                <a:cs typeface="Carlito"/>
              </a:rPr>
              <a:t>serejão</a:t>
            </a:r>
            <a:r>
              <a:rPr lang="pt-BR" sz="1800" spc="-25" dirty="0" smtClean="0">
                <a:latin typeface="Carlito"/>
                <a:cs typeface="Carlito"/>
              </a:rPr>
              <a:t> 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1800" y="2520695"/>
            <a:ext cx="6377940" cy="380847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505200" y="914400"/>
            <a:ext cx="5029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https://www.google.com/maps/@-2.9376571,-44.2511473,3a,75y,9.78h,100.97t/data=!3m6!1e1!3m4!1sIoXQaJAjUsV3NVJVhpfohA!2e0!7i16384!8i8192?hl=pt-BR&amp;entry=ttu</a:t>
            </a:r>
            <a:endParaRPr lang="pt-BR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3680" y="2393695"/>
            <a:ext cx="7070090" cy="2317237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065" marR="5080" algn="ctr">
              <a:lnSpc>
                <a:spcPts val="9410"/>
              </a:lnSpc>
              <a:spcBef>
                <a:spcPts val="390"/>
              </a:spcBef>
            </a:pPr>
            <a:r>
              <a:rPr sz="5400" i="1" dirty="0">
                <a:latin typeface="Carlito"/>
                <a:cs typeface="Carlito"/>
              </a:rPr>
              <a:t>SÃO</a:t>
            </a:r>
            <a:r>
              <a:rPr sz="5400" i="1" spc="-420" dirty="0">
                <a:latin typeface="Carlito"/>
                <a:cs typeface="Carlito"/>
              </a:rPr>
              <a:t> </a:t>
            </a:r>
            <a:r>
              <a:rPr sz="5400" i="1" spc="-35" dirty="0">
                <a:latin typeface="Carlito"/>
                <a:cs typeface="Carlito"/>
              </a:rPr>
              <a:t>MATEUS</a:t>
            </a:r>
            <a:r>
              <a:rPr sz="5400" i="1" spc="-555" dirty="0">
                <a:latin typeface="Carlito"/>
                <a:cs typeface="Carlito"/>
              </a:rPr>
              <a:t> </a:t>
            </a:r>
            <a:r>
              <a:rPr sz="5400" i="1" spc="-25" dirty="0">
                <a:latin typeface="Carlito"/>
                <a:cs typeface="Carlito"/>
              </a:rPr>
              <a:t>DO </a:t>
            </a:r>
            <a:r>
              <a:rPr sz="5400" i="1" spc="-10" dirty="0">
                <a:latin typeface="Carlito"/>
                <a:cs typeface="Carlito"/>
              </a:rPr>
              <a:t>MARANHÃO- </a:t>
            </a:r>
            <a:r>
              <a:rPr sz="5400" i="1" spc="80" dirty="0">
                <a:latin typeface="Carlito"/>
                <a:cs typeface="Carlito"/>
              </a:rPr>
              <a:t>MA</a:t>
            </a:r>
            <a:endParaRPr sz="5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3622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Barreirinhas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dirty="0">
                <a:latin typeface="Liberation Sans Narrow"/>
                <a:cs typeface="Liberation Sans Narrow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spc="-40" dirty="0">
                <a:latin typeface="Carlito"/>
                <a:cs typeface="Carlito"/>
              </a:rPr>
              <a:t>Local</a:t>
            </a:r>
            <a:r>
              <a:rPr sz="1800" spc="-40" dirty="0">
                <a:latin typeface="Carlito"/>
                <a:cs typeface="Carlito"/>
              </a:rPr>
              <a:t>:</a:t>
            </a:r>
            <a:r>
              <a:rPr sz="1800" spc="-110" dirty="0">
                <a:latin typeface="Carlito"/>
                <a:cs typeface="Carlito"/>
              </a:rPr>
              <a:t> </a:t>
            </a:r>
            <a:r>
              <a:rPr sz="1800" spc="-120" dirty="0">
                <a:latin typeface="Carlito"/>
                <a:cs typeface="Carlito"/>
              </a:rPr>
              <a:t>AV.</a:t>
            </a:r>
            <a:r>
              <a:rPr sz="1800" spc="-2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DA</a:t>
            </a:r>
            <a:r>
              <a:rPr sz="1800" spc="-35" dirty="0">
                <a:latin typeface="Carlito"/>
                <a:cs typeface="Carlito"/>
              </a:rPr>
              <a:t> RODOVIARIA </a:t>
            </a:r>
            <a:r>
              <a:rPr sz="1800" spc="-60" dirty="0">
                <a:latin typeface="Carlito"/>
                <a:cs typeface="Carlito"/>
              </a:rPr>
              <a:t>PROX.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35" dirty="0">
                <a:latin typeface="Carlito"/>
                <a:cs typeface="Carlito"/>
              </a:rPr>
              <a:t>AO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65" dirty="0">
                <a:latin typeface="Carlito"/>
                <a:cs typeface="Carlito"/>
              </a:rPr>
              <a:t>PARQUE </a:t>
            </a:r>
            <a:r>
              <a:rPr sz="1800" spc="-25" dirty="0">
                <a:latin typeface="Carlito"/>
                <a:cs typeface="Carlito"/>
              </a:rPr>
              <a:t>DOS </a:t>
            </a:r>
            <a:r>
              <a:rPr sz="1800" spc="-10" dirty="0">
                <a:latin typeface="Carlito"/>
                <a:cs typeface="Carlito"/>
              </a:rPr>
              <a:t>LENCOIS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3124200" y="1885188"/>
            <a:ext cx="6086855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355" y="1190244"/>
            <a:ext cx="1898904" cy="73151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3390" y="856233"/>
            <a:ext cx="9176385" cy="1994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2675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4.0484682,-</a:t>
            </a:r>
            <a:r>
              <a:rPr sz="1800" spc="-10" dirty="0">
                <a:latin typeface="Carlito"/>
                <a:cs typeface="Carlito"/>
              </a:rPr>
              <a:t> 44.4708753,3a,75y,185.61h,104.61t/data=!3m6!1e1!3m4!1sUZvxZ6ISPa4</a:t>
            </a:r>
            <a:endParaRPr sz="1800">
              <a:latin typeface="Carlito"/>
              <a:cs typeface="Carlito"/>
            </a:endParaRPr>
          </a:p>
          <a:p>
            <a:pPr marL="2352675">
              <a:lnSpc>
                <a:spcPct val="100000"/>
              </a:lnSpc>
            </a:pPr>
            <a:r>
              <a:rPr sz="1800" spc="-20" dirty="0">
                <a:latin typeface="Carlito"/>
                <a:cs typeface="Carlito"/>
              </a:rPr>
              <a:t>QyYnjBrcsVw!2e0!7i16384!8i8192?hl=pt-</a:t>
            </a:r>
            <a:r>
              <a:rPr sz="1800" spc="-10" dirty="0">
                <a:latin typeface="Carlito"/>
                <a:cs typeface="Carlito"/>
              </a:rPr>
              <a:t>BR&amp;entry=ttu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350"/>
              </a:spcBef>
            </a:pPr>
            <a:endParaRPr sz="1800">
              <a:latin typeface="Carlito"/>
              <a:cs typeface="Carlito"/>
            </a:endParaRPr>
          </a:p>
          <a:p>
            <a:pPr marL="12700" marR="7452359">
              <a:lnSpc>
                <a:spcPct val="102099"/>
              </a:lnSpc>
            </a:pPr>
            <a:r>
              <a:rPr sz="1400" b="1" dirty="0">
                <a:latin typeface="Carlito"/>
                <a:cs typeface="Carlito"/>
              </a:rPr>
              <a:t>Praça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SÃO</a:t>
            </a:r>
            <a:r>
              <a:rPr sz="1400" spc="-9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MATEUS</a:t>
            </a:r>
            <a:r>
              <a:rPr sz="1400" spc="-35" dirty="0">
                <a:latin typeface="Carlito"/>
                <a:cs typeface="Carlito"/>
              </a:rPr>
              <a:t> DO </a:t>
            </a:r>
            <a:r>
              <a:rPr sz="1400" spc="-10" dirty="0">
                <a:latin typeface="Carlito"/>
                <a:cs typeface="Carlito"/>
              </a:rPr>
              <a:t>MARANHÃO-</a:t>
            </a:r>
            <a:r>
              <a:rPr sz="1400" spc="-25" dirty="0">
                <a:latin typeface="Carlito"/>
                <a:cs typeface="Carlito"/>
              </a:rPr>
              <a:t>MA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400" b="1" spc="-25" dirty="0">
                <a:latin typeface="Carlito"/>
                <a:cs typeface="Carlito"/>
              </a:rPr>
              <a:t>Local</a:t>
            </a:r>
            <a:r>
              <a:rPr sz="1400" spc="-25" dirty="0">
                <a:latin typeface="Carlito"/>
                <a:cs typeface="Carlito"/>
              </a:rPr>
              <a:t>:Av.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Rodoviária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8923" y="3090672"/>
            <a:ext cx="7062216" cy="397002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3390" y="2133981"/>
            <a:ext cx="1729105" cy="71691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65"/>
              </a:spcBef>
            </a:pPr>
            <a:r>
              <a:rPr sz="1400" b="1" dirty="0">
                <a:latin typeface="Carlito"/>
                <a:cs typeface="Carlito"/>
              </a:rPr>
              <a:t>Praça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SÃO</a:t>
            </a:r>
            <a:r>
              <a:rPr sz="1400" spc="-9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MATEUS</a:t>
            </a:r>
            <a:r>
              <a:rPr sz="1400" spc="-35" dirty="0">
                <a:latin typeface="Carlito"/>
                <a:cs typeface="Carlito"/>
              </a:rPr>
              <a:t> DO </a:t>
            </a:r>
            <a:r>
              <a:rPr sz="1400" spc="-10" dirty="0">
                <a:latin typeface="Carlito"/>
                <a:cs typeface="Carlito"/>
              </a:rPr>
              <a:t>MARANHÃO-</a:t>
            </a:r>
            <a:r>
              <a:rPr sz="1400" spc="-25" dirty="0">
                <a:latin typeface="Carlito"/>
                <a:cs typeface="Carlito"/>
              </a:rPr>
              <a:t>MA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400" b="1" dirty="0">
                <a:latin typeface="Carlito"/>
                <a:cs typeface="Carlito"/>
              </a:rPr>
              <a:t>Local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Av.</a:t>
            </a:r>
            <a:r>
              <a:rPr sz="1400" spc="70" dirty="0">
                <a:latin typeface="Carlito"/>
                <a:cs typeface="Carlito"/>
              </a:rPr>
              <a:t> </a:t>
            </a:r>
            <a:r>
              <a:rPr sz="1400" spc="35" dirty="0">
                <a:latin typeface="Carlito"/>
                <a:cs typeface="Carlito"/>
              </a:rPr>
              <a:t>Rodoviária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355" y="1190244"/>
            <a:ext cx="1898904" cy="7315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2600" y="3090672"/>
            <a:ext cx="6934200" cy="38983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93594" y="1389634"/>
            <a:ext cx="590169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4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4"/>
              </a:rPr>
              <a:t>4.0488498,-</a:t>
            </a:r>
            <a:r>
              <a:rPr sz="1800" spc="-10" dirty="0">
                <a:latin typeface="Carlito"/>
                <a:cs typeface="Carlito"/>
              </a:rPr>
              <a:t> 44.470988,3a,75y,9.66h,97.51t/data=!3m6!1e1!3m4!1sbc2EPG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25" dirty="0">
                <a:latin typeface="Carlito"/>
                <a:cs typeface="Carlito"/>
              </a:rPr>
              <a:t>hHeVcJUVCqa5Gd-</a:t>
            </a:r>
            <a:r>
              <a:rPr sz="1800" spc="-10" dirty="0">
                <a:latin typeface="Carlito"/>
                <a:cs typeface="Carlito"/>
              </a:rPr>
              <a:t>Q!2e0!7i16384!8i8192?hl=pt-BR&amp;entry=ttu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7691" y="2393695"/>
            <a:ext cx="8466455" cy="1763816"/>
          </a:xfrm>
          <a:prstGeom prst="rect">
            <a:avLst/>
          </a:prstGeom>
        </p:spPr>
        <p:txBody>
          <a:bodyPr vert="horz" wrap="square" lIns="0" tIns="832358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105"/>
              </a:spcBef>
            </a:pPr>
            <a:r>
              <a:rPr sz="6000" i="1" spc="-10" dirty="0">
                <a:latin typeface="Carlito"/>
                <a:cs typeface="Carlito"/>
              </a:rPr>
              <a:t>SANTA</a:t>
            </a:r>
            <a:r>
              <a:rPr sz="6000" i="1" spc="-465" dirty="0">
                <a:latin typeface="Carlito"/>
                <a:cs typeface="Carlito"/>
              </a:rPr>
              <a:t> </a:t>
            </a:r>
            <a:r>
              <a:rPr sz="6000" i="1" spc="-380" dirty="0">
                <a:latin typeface="Carlito"/>
                <a:cs typeface="Carlito"/>
              </a:rPr>
              <a:t>LUZIA</a:t>
            </a:r>
            <a:r>
              <a:rPr sz="6000" i="1" spc="790" dirty="0">
                <a:latin typeface="Carlito"/>
                <a:cs typeface="Carlito"/>
              </a:rPr>
              <a:t> </a:t>
            </a:r>
            <a:r>
              <a:rPr sz="6000" i="1" dirty="0">
                <a:latin typeface="Carlito"/>
                <a:cs typeface="Carlito"/>
              </a:rPr>
              <a:t>-</a:t>
            </a:r>
            <a:r>
              <a:rPr sz="6000" i="1" spc="-65" dirty="0">
                <a:latin typeface="Carlito"/>
                <a:cs typeface="Carlito"/>
              </a:rPr>
              <a:t> </a:t>
            </a:r>
            <a:r>
              <a:rPr sz="6000" i="1" spc="35" dirty="0">
                <a:latin typeface="Carlito"/>
                <a:cs typeface="Carlito"/>
              </a:rPr>
              <a:t>MA</a:t>
            </a:r>
            <a:endParaRPr sz="6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0" y="2819400"/>
            <a:ext cx="7563611" cy="42519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480184"/>
            <a:ext cx="22390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Praça: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Santa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Luzia</a:t>
            </a:r>
            <a:r>
              <a:rPr sz="1800" spc="3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-</a:t>
            </a:r>
            <a:r>
              <a:rPr sz="1800" spc="-25" dirty="0">
                <a:latin typeface="Carlito"/>
                <a:cs typeface="Carlito"/>
              </a:rPr>
              <a:t> MA </a:t>
            </a:r>
            <a:r>
              <a:rPr sz="1800" b="1" spc="-10" dirty="0">
                <a:latin typeface="Carlito"/>
                <a:cs typeface="Carlito"/>
              </a:rPr>
              <a:t>Local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MA</a:t>
            </a:r>
            <a:r>
              <a:rPr sz="1800" spc="-185" dirty="0">
                <a:latin typeface="Carlito"/>
                <a:cs typeface="Carlito"/>
              </a:rPr>
              <a:t> </a:t>
            </a:r>
            <a:r>
              <a:rPr sz="1800" spc="-85" dirty="0">
                <a:latin typeface="Carlito"/>
                <a:cs typeface="Carlito"/>
              </a:rPr>
              <a:t>026</a:t>
            </a:r>
            <a:r>
              <a:rPr sz="1800" spc="-195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-185" dirty="0">
                <a:latin typeface="Liberation Sans Narrow"/>
                <a:cs typeface="Liberation Sans Narrow"/>
              </a:rPr>
              <a:t> </a:t>
            </a:r>
            <a:r>
              <a:rPr sz="1800" spc="-105" dirty="0">
                <a:latin typeface="Carlito"/>
                <a:cs typeface="Carlito"/>
              </a:rPr>
              <a:t>PROX</a:t>
            </a:r>
            <a:r>
              <a:rPr sz="1800" spc="-185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A </a:t>
            </a:r>
            <a:r>
              <a:rPr sz="1800" spc="-110" dirty="0">
                <a:latin typeface="Carlito"/>
                <a:cs typeface="Carlito"/>
              </a:rPr>
              <a:t>CONFEITARIA</a:t>
            </a:r>
            <a:r>
              <a:rPr sz="1800" spc="9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LEAL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0400" y="1219200"/>
            <a:ext cx="641032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1200" spc="-20" dirty="0" smtClean="0">
                <a:latin typeface="Arial" pitchFamily="34" charset="0"/>
                <a:cs typeface="Arial" pitchFamily="34" charset="0"/>
              </a:rPr>
              <a:t>https://www.google.com/maps/@-3.9504939,-45.6527492,3a,75y,251.09h,103.74t/data=!3m6!1e1!3m4!1s2tu47TpstTtulnyeLqR9wA!2e0!7i16384!8i8192?hl=pt-BR&amp;entry=ttu</a:t>
            </a:r>
            <a:endParaRPr sz="12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2971800"/>
            <a:ext cx="8466455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6740">
              <a:lnSpc>
                <a:spcPct val="100000"/>
              </a:lnSpc>
              <a:spcBef>
                <a:spcPts val="105"/>
              </a:spcBef>
            </a:pPr>
            <a:r>
              <a:rPr sz="6000" i="1" spc="-10" dirty="0">
                <a:latin typeface="Arial" pitchFamily="34" charset="0"/>
                <a:cs typeface="Arial" pitchFamily="34" charset="0"/>
              </a:rPr>
              <a:t>SANTA</a:t>
            </a:r>
            <a:r>
              <a:rPr sz="6000" i="1" spc="-470" dirty="0">
                <a:latin typeface="Arial" pitchFamily="34" charset="0"/>
                <a:cs typeface="Arial" pitchFamily="34" charset="0"/>
              </a:rPr>
              <a:t> </a:t>
            </a:r>
            <a:r>
              <a:rPr sz="6000" i="1" dirty="0">
                <a:latin typeface="Arial" pitchFamily="34" charset="0"/>
                <a:cs typeface="Arial" pitchFamily="34" charset="0"/>
              </a:rPr>
              <a:t>INÊS</a:t>
            </a:r>
            <a:r>
              <a:rPr sz="6000" i="1" spc="-135" dirty="0">
                <a:latin typeface="Arial" pitchFamily="34" charset="0"/>
                <a:cs typeface="Arial" pitchFamily="34" charset="0"/>
              </a:rPr>
              <a:t> </a:t>
            </a:r>
            <a:r>
              <a:rPr sz="6000" i="1" dirty="0">
                <a:latin typeface="Arial" pitchFamily="34" charset="0"/>
                <a:cs typeface="Arial" pitchFamily="34" charset="0"/>
              </a:rPr>
              <a:t>-</a:t>
            </a:r>
            <a:r>
              <a:rPr sz="6000" i="1" spc="-70" dirty="0">
                <a:latin typeface="Arial" pitchFamily="34" charset="0"/>
                <a:cs typeface="Arial" pitchFamily="34" charset="0"/>
              </a:rPr>
              <a:t> </a:t>
            </a:r>
            <a:r>
              <a:rPr sz="6000" i="1" spc="35" dirty="0">
                <a:latin typeface="Arial" pitchFamily="34" charset="0"/>
                <a:cs typeface="Arial" pitchFamily="34" charset="0"/>
              </a:rPr>
              <a:t>MA</a:t>
            </a:r>
            <a:endParaRPr sz="6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371600" y="2514600"/>
            <a:ext cx="7801356" cy="423976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431416"/>
            <a:ext cx="23101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Praça: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Santa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Inês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-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spc="-30" dirty="0">
                <a:latin typeface="Carlito"/>
                <a:cs typeface="Carlito"/>
              </a:rPr>
              <a:t>Local</a:t>
            </a:r>
            <a:r>
              <a:rPr sz="1800" spc="-30" dirty="0">
                <a:latin typeface="Carlito"/>
                <a:cs typeface="Carlito"/>
              </a:rPr>
              <a:t>: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75" dirty="0">
                <a:latin typeface="Carlito"/>
                <a:cs typeface="Carlito"/>
              </a:rPr>
              <a:t>Av.</a:t>
            </a:r>
            <a:r>
              <a:rPr sz="1800" spc="-155" dirty="0">
                <a:latin typeface="Carlito"/>
                <a:cs typeface="Carlito"/>
              </a:rPr>
              <a:t> </a:t>
            </a:r>
            <a:r>
              <a:rPr sz="1800" spc="-40" dirty="0">
                <a:latin typeface="Carlito"/>
                <a:cs typeface="Carlito"/>
              </a:rPr>
              <a:t>Castelo</a:t>
            </a:r>
            <a:r>
              <a:rPr sz="1800" spc="-200" dirty="0">
                <a:latin typeface="Carlito"/>
                <a:cs typeface="Carlito"/>
              </a:rPr>
              <a:t> </a:t>
            </a:r>
            <a:r>
              <a:rPr sz="1800" spc="-40" dirty="0">
                <a:latin typeface="Carlito"/>
                <a:cs typeface="Carlito"/>
              </a:rPr>
              <a:t>Branco</a:t>
            </a:r>
            <a:r>
              <a:rPr sz="1800" spc="-130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- </a:t>
            </a:r>
            <a:r>
              <a:rPr sz="1800" spc="-25" dirty="0">
                <a:latin typeface="Carlito"/>
                <a:cs typeface="Carlito"/>
              </a:rPr>
              <a:t>Entrada</a:t>
            </a:r>
            <a:r>
              <a:rPr sz="1800" spc="-2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Bairro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3575" y="1161034"/>
            <a:ext cx="554418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1800" spc="-20" dirty="0" smtClean="0">
                <a:latin typeface="Carlito"/>
                <a:cs typeface="Carlito"/>
              </a:rPr>
              <a:t>https://www.google.com/maps/@-3.6624826,-45.3910325,3a,75y,77.06h,95.5t/data=!3m6!1e1!3m4!1sJZs7IZCenGyUs57u55tidw!2e0!7i16384!8i8192?hl=pt-BR&amp;entry=ttu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0656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rlito"/>
                <a:cs typeface="Carlito"/>
              </a:rPr>
              <a:t>Praça:</a:t>
            </a:r>
            <a:r>
              <a:rPr sz="1800" b="1" spc="-18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Santa</a:t>
            </a:r>
            <a:r>
              <a:rPr sz="1800" spc="-1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Inês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-</a:t>
            </a:r>
            <a:r>
              <a:rPr sz="1800" spc="5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dirty="0">
                <a:latin typeface="Carlito"/>
                <a:cs typeface="Carlito"/>
              </a:rPr>
              <a:t>LOCAL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-10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ENTRADA</a:t>
            </a:r>
            <a:r>
              <a:rPr sz="1800" spc="-10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DA </a:t>
            </a:r>
            <a:r>
              <a:rPr sz="1800" spc="-10" dirty="0">
                <a:latin typeface="Carlito"/>
                <a:cs typeface="Carlito"/>
              </a:rPr>
              <a:t>CIDADE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438400" y="2057400"/>
            <a:ext cx="6934200" cy="4133088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743200"/>
            <a:ext cx="9304146" cy="1165717"/>
          </a:xfrm>
          <a:prstGeom prst="rect">
            <a:avLst/>
          </a:prstGeom>
        </p:spPr>
        <p:txBody>
          <a:bodyPr vert="horz" wrap="square" lIns="0" tIns="93421" rIns="0" bIns="0" rtlCol="0">
            <a:spAutoFit/>
          </a:bodyPr>
          <a:lstStyle/>
          <a:p>
            <a:pPr marL="1019175" marR="5080" indent="434340">
              <a:lnSpc>
                <a:spcPts val="9490"/>
              </a:lnSpc>
              <a:spcBef>
                <a:spcPts val="320"/>
              </a:spcBef>
            </a:pPr>
            <a:r>
              <a:rPr sz="5400" i="1" dirty="0">
                <a:latin typeface="Carlito"/>
                <a:cs typeface="Carlito"/>
              </a:rPr>
              <a:t>SÃO</a:t>
            </a:r>
            <a:r>
              <a:rPr sz="5400" i="1" spc="-30" dirty="0">
                <a:latin typeface="Carlito"/>
                <a:cs typeface="Carlito"/>
              </a:rPr>
              <a:t> </a:t>
            </a:r>
            <a:r>
              <a:rPr sz="5400" i="1" dirty="0">
                <a:latin typeface="Carlito"/>
                <a:cs typeface="Carlito"/>
              </a:rPr>
              <a:t>JOÃO</a:t>
            </a:r>
            <a:r>
              <a:rPr sz="5400" i="1" spc="-40" dirty="0">
                <a:latin typeface="Carlito"/>
                <a:cs typeface="Carlito"/>
              </a:rPr>
              <a:t> </a:t>
            </a:r>
            <a:r>
              <a:rPr sz="5400" i="1" spc="-25" dirty="0">
                <a:latin typeface="Carlito"/>
                <a:cs typeface="Carlito"/>
              </a:rPr>
              <a:t>DOS </a:t>
            </a:r>
            <a:r>
              <a:rPr sz="5400" i="1" spc="-10" dirty="0">
                <a:latin typeface="Carlito"/>
                <a:cs typeface="Carlito"/>
              </a:rPr>
              <a:t>PATOS</a:t>
            </a:r>
            <a:endParaRPr sz="5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5958" y="1473453"/>
            <a:ext cx="3279242" cy="113595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882015">
              <a:lnSpc>
                <a:spcPct val="101099"/>
              </a:lnSpc>
              <a:spcBef>
                <a:spcPts val="75"/>
              </a:spcBef>
            </a:pPr>
            <a:r>
              <a:rPr sz="1800" b="1" spc="-30" dirty="0">
                <a:latin typeface="Carlito"/>
                <a:cs typeface="Carlito"/>
              </a:rPr>
              <a:t>Praça</a:t>
            </a:r>
            <a:r>
              <a:rPr sz="1800" spc="-30" dirty="0">
                <a:latin typeface="Carlito"/>
                <a:cs typeface="Carlito"/>
              </a:rPr>
              <a:t>:</a:t>
            </a:r>
            <a:r>
              <a:rPr sz="1800" spc="-114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SÃO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JOÃO </a:t>
            </a:r>
            <a:r>
              <a:rPr sz="1800" dirty="0">
                <a:latin typeface="Carlito"/>
                <a:cs typeface="Carlito"/>
              </a:rPr>
              <a:t>DOS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PATOS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800" b="1" spc="-55" dirty="0">
                <a:latin typeface="Carlito"/>
                <a:cs typeface="Carlito"/>
              </a:rPr>
              <a:t>Local</a:t>
            </a:r>
            <a:r>
              <a:rPr sz="1800" spc="-55" dirty="0">
                <a:latin typeface="Carlito"/>
                <a:cs typeface="Carlito"/>
              </a:rPr>
              <a:t>:</a:t>
            </a:r>
            <a:r>
              <a:rPr sz="1800" spc="-105" dirty="0">
                <a:latin typeface="Carlito"/>
                <a:cs typeface="Carlito"/>
              </a:rPr>
              <a:t> </a:t>
            </a:r>
            <a:r>
              <a:rPr sz="1800" spc="-65" dirty="0">
                <a:latin typeface="Arial"/>
                <a:cs typeface="Arial"/>
              </a:rPr>
              <a:t>BR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70" dirty="0">
                <a:latin typeface="Arial"/>
                <a:cs typeface="Arial"/>
              </a:rPr>
              <a:t>135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– </a:t>
            </a:r>
            <a:r>
              <a:rPr sz="1800" spc="-114" dirty="0">
                <a:latin typeface="Arial"/>
                <a:cs typeface="Arial"/>
              </a:rPr>
              <a:t>ENTRADA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DA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105" dirty="0">
                <a:latin typeface="Arial"/>
                <a:cs typeface="Arial"/>
              </a:rPr>
              <a:t>CIDADE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– </a:t>
            </a:r>
            <a:r>
              <a:rPr sz="1800" spc="-190" dirty="0">
                <a:latin typeface="Arial"/>
                <a:cs typeface="Arial"/>
              </a:rPr>
              <a:t>POSTO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IPIRANGA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62400" y="533400"/>
            <a:ext cx="5029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https://www.google.com/maps/@-6.4878878,-43.7266109,3a,75y,122.86h,105.56t/data=!3m6!1e1!3m4!1sfL6UnhiJn4Vw3RDjlcKfNw!2e0!7i16384!8i8192?hl=pt-BR&amp;entry=ttu</a:t>
            </a:r>
            <a:endParaRPr lang="pt-BR" dirty="0"/>
          </a:p>
        </p:txBody>
      </p:sp>
      <p:pic>
        <p:nvPicPr>
          <p:cNvPr id="5122" name="Picture 2" descr="C:\Users\LED\Downloads\WhatsApp Image 2024-05-13 at 10.56.19.jpe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1295400" y="2667000"/>
            <a:ext cx="7721600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438400"/>
            <a:ext cx="11887199" cy="1312616"/>
          </a:xfrm>
          <a:prstGeom prst="rect">
            <a:avLst/>
          </a:prstGeom>
        </p:spPr>
        <p:txBody>
          <a:bodyPr vert="horz" wrap="square" lIns="0" tIns="93421" rIns="0" bIns="0" rtlCol="0">
            <a:spAutoFit/>
          </a:bodyPr>
          <a:lstStyle/>
          <a:p>
            <a:pPr marL="1019175" marR="5080" indent="434340">
              <a:lnSpc>
                <a:spcPts val="9490"/>
              </a:lnSpc>
              <a:spcBef>
                <a:spcPts val="320"/>
              </a:spcBef>
            </a:pPr>
            <a:r>
              <a:rPr sz="5400" i="1">
                <a:latin typeface="Arial" pitchFamily="34" charset="0"/>
                <a:cs typeface="Arial" pitchFamily="34" charset="0"/>
              </a:rPr>
              <a:t>SÃO</a:t>
            </a:r>
            <a:r>
              <a:rPr sz="5400" i="1" spc="-10">
                <a:latin typeface="Arial" pitchFamily="34" charset="0"/>
                <a:cs typeface="Arial" pitchFamily="34" charset="0"/>
              </a:rPr>
              <a:t> </a:t>
            </a:r>
            <a:r>
              <a:rPr lang="pt-BR" sz="5400" i="1" dirty="0" smtClean="0">
                <a:latin typeface="Arial" pitchFamily="34" charset="0"/>
                <a:cs typeface="Arial" pitchFamily="34" charset="0"/>
              </a:rPr>
              <a:t>BERNARDO-</a:t>
            </a:r>
            <a:r>
              <a:rPr sz="5400" i="1" spc="-110" smtClean="0">
                <a:latin typeface="Arial" pitchFamily="34" charset="0"/>
                <a:cs typeface="Arial" pitchFamily="34" charset="0"/>
              </a:rPr>
              <a:t> </a:t>
            </a:r>
            <a:r>
              <a:rPr sz="5400" i="1" spc="60" dirty="0">
                <a:latin typeface="Arial" pitchFamily="34" charset="0"/>
                <a:cs typeface="Arial" pitchFamily="34" charset="0"/>
              </a:rPr>
              <a:t>MA</a:t>
            </a:r>
            <a:endParaRPr sz="54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2667000"/>
            <a:ext cx="8466455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77010">
              <a:lnSpc>
                <a:spcPct val="100000"/>
              </a:lnSpc>
              <a:spcBef>
                <a:spcPts val="105"/>
              </a:spcBef>
            </a:pPr>
            <a:r>
              <a:rPr sz="7200" i="1" dirty="0">
                <a:latin typeface="Arial" pitchFamily="34" charset="0"/>
                <a:cs typeface="Arial" pitchFamily="34" charset="0"/>
              </a:rPr>
              <a:t>BALSAS</a:t>
            </a:r>
            <a:r>
              <a:rPr sz="7200" i="1" spc="-229" dirty="0">
                <a:latin typeface="Carlito"/>
                <a:cs typeface="Carlito"/>
              </a:rPr>
              <a:t> </a:t>
            </a:r>
            <a:r>
              <a:rPr sz="7200" i="1" dirty="0">
                <a:latin typeface="Carlito"/>
                <a:cs typeface="Carlito"/>
              </a:rPr>
              <a:t>-</a:t>
            </a:r>
            <a:r>
              <a:rPr sz="7200" i="1" spc="-145" dirty="0">
                <a:latin typeface="Carlito"/>
                <a:cs typeface="Carlito"/>
              </a:rPr>
              <a:t> </a:t>
            </a:r>
            <a:r>
              <a:rPr sz="7200" i="1" spc="70" dirty="0">
                <a:latin typeface="Carlito"/>
                <a:cs typeface="Carlito"/>
              </a:rPr>
              <a:t>MA</a:t>
            </a:r>
            <a:endParaRPr sz="72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ED\Downloads\WhatsApp Image 2024-05-15 at 08.21.06.jpe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1524000" y="2438400"/>
            <a:ext cx="7586134" cy="4267200"/>
          </a:xfrm>
          <a:prstGeom prst="rect">
            <a:avLst/>
          </a:prstGeom>
          <a:noFill/>
        </p:spPr>
      </p:pic>
      <p:sp>
        <p:nvSpPr>
          <p:cNvPr id="6" name="object 3"/>
          <p:cNvSpPr txBox="1"/>
          <p:nvPr/>
        </p:nvSpPr>
        <p:spPr>
          <a:xfrm>
            <a:off x="225958" y="1473453"/>
            <a:ext cx="4574642" cy="57919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882015">
              <a:lnSpc>
                <a:spcPct val="101099"/>
              </a:lnSpc>
              <a:spcBef>
                <a:spcPts val="75"/>
              </a:spcBef>
            </a:pPr>
            <a:r>
              <a:rPr sz="1800" b="1" spc="-30" dirty="0">
                <a:latin typeface="Carlito"/>
                <a:cs typeface="Carlito"/>
              </a:rPr>
              <a:t>Praça</a:t>
            </a:r>
            <a:r>
              <a:rPr sz="1800" spc="-30" dirty="0">
                <a:latin typeface="Carlito"/>
                <a:cs typeface="Carlito"/>
              </a:rPr>
              <a:t>:</a:t>
            </a:r>
            <a:r>
              <a:rPr sz="1800" spc="-114" dirty="0">
                <a:latin typeface="Carlito"/>
                <a:cs typeface="Carlito"/>
              </a:rPr>
              <a:t> </a:t>
            </a:r>
            <a:r>
              <a:rPr sz="1800" spc="-20">
                <a:latin typeface="Carlito"/>
                <a:cs typeface="Carlito"/>
              </a:rPr>
              <a:t>SÃO</a:t>
            </a:r>
            <a:r>
              <a:rPr sz="1800" spc="-85">
                <a:latin typeface="Carlito"/>
                <a:cs typeface="Carlito"/>
              </a:rPr>
              <a:t> </a:t>
            </a:r>
            <a:r>
              <a:rPr lang="pt-BR" sz="1800" spc="-20" dirty="0" smtClean="0">
                <a:latin typeface="Carlito"/>
                <a:cs typeface="Carlito"/>
              </a:rPr>
              <a:t>BERNARDO-MA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800" b="1" spc="-55" dirty="0">
                <a:latin typeface="Carlito"/>
                <a:cs typeface="Carlito"/>
              </a:rPr>
              <a:t>Local</a:t>
            </a:r>
            <a:r>
              <a:rPr sz="1800" spc="-55">
                <a:latin typeface="Carlito"/>
                <a:cs typeface="Carlito"/>
              </a:rPr>
              <a:t>:</a:t>
            </a:r>
            <a:r>
              <a:rPr sz="1800" spc="-105">
                <a:latin typeface="Carlito"/>
                <a:cs typeface="Carlito"/>
              </a:rPr>
              <a:t> </a:t>
            </a:r>
            <a:r>
              <a:rPr lang="pt-BR" sz="1800" spc="-65" dirty="0" smtClean="0">
                <a:latin typeface="Arial"/>
                <a:cs typeface="Arial"/>
              </a:rPr>
              <a:t>MA-034 ENTRADA DA CIDADE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191000" y="304800"/>
            <a:ext cx="50292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https://www.google.com/maps/@-3.3792071,-42.4346369,3a,75y,192.76h,91.73t/data=!3m6!1e1!3m4!1sd-czouyJFnwZz1hALnB3iQ!2e0!7i13312!8i6656?hl=pt-BR&amp;entry=ttu</a:t>
            </a:r>
            <a:endParaRPr lang="pt-BR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 txBox="1"/>
          <p:nvPr/>
        </p:nvSpPr>
        <p:spPr>
          <a:xfrm>
            <a:off x="225958" y="1473453"/>
            <a:ext cx="4574642" cy="85619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882015">
              <a:lnSpc>
                <a:spcPct val="101099"/>
              </a:lnSpc>
              <a:spcBef>
                <a:spcPts val="75"/>
              </a:spcBef>
            </a:pPr>
            <a:r>
              <a:rPr sz="1800" b="1" spc="-30" dirty="0">
                <a:latin typeface="Carlito"/>
                <a:cs typeface="Carlito"/>
              </a:rPr>
              <a:t>Praça</a:t>
            </a:r>
            <a:r>
              <a:rPr sz="1800" spc="-30" dirty="0">
                <a:latin typeface="Carlito"/>
                <a:cs typeface="Carlito"/>
              </a:rPr>
              <a:t>:</a:t>
            </a:r>
            <a:r>
              <a:rPr sz="1800" spc="-114" dirty="0">
                <a:latin typeface="Carlito"/>
                <a:cs typeface="Carlito"/>
              </a:rPr>
              <a:t> </a:t>
            </a:r>
            <a:r>
              <a:rPr sz="1800" spc="-20">
                <a:latin typeface="Carlito"/>
                <a:cs typeface="Carlito"/>
              </a:rPr>
              <a:t>SÃO</a:t>
            </a:r>
            <a:r>
              <a:rPr sz="1800" spc="-85">
                <a:latin typeface="Carlito"/>
                <a:cs typeface="Carlito"/>
              </a:rPr>
              <a:t> </a:t>
            </a:r>
            <a:r>
              <a:rPr lang="pt-BR" sz="1800" spc="-20" dirty="0" smtClean="0">
                <a:latin typeface="Carlito"/>
                <a:cs typeface="Carlito"/>
              </a:rPr>
              <a:t>BERNARDO-MA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800" b="1" spc="-55" dirty="0">
                <a:latin typeface="Carlito"/>
                <a:cs typeface="Carlito"/>
              </a:rPr>
              <a:t>Local</a:t>
            </a:r>
            <a:r>
              <a:rPr sz="1800" spc="-55">
                <a:latin typeface="Carlito"/>
                <a:cs typeface="Carlito"/>
              </a:rPr>
              <a:t>:</a:t>
            </a:r>
            <a:r>
              <a:rPr sz="1800" spc="-105">
                <a:latin typeface="Carlito"/>
                <a:cs typeface="Carlito"/>
              </a:rPr>
              <a:t> </a:t>
            </a:r>
            <a:r>
              <a:rPr lang="pt-BR" sz="1800" spc="-65" dirty="0" smtClean="0">
                <a:latin typeface="Arial"/>
                <a:cs typeface="Arial"/>
              </a:rPr>
              <a:t>AVENIDA ABREU PROXIMO A ESSA HOTEL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170" name="Picture 2" descr="C:\Users\LED\Downloads\SAO BERNARDO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1447800" y="2133600"/>
            <a:ext cx="8263467" cy="464820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3733800" y="304800"/>
            <a:ext cx="5029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https://www.google.com/maps/@-3.3560169,-42.4196518,3a,75y,23.59h,96.63t/data=!3m6!1e1!3m4!1s9hl0WW7bs5c0gbjrCFba0w!2e0!7i13312!8i6656?hl=pt-BR&amp;entry=ttu</a:t>
            </a:r>
            <a:endParaRPr lang="pt-BR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371600" y="2438400"/>
            <a:ext cx="11887199" cy="1312616"/>
          </a:xfrm>
          <a:prstGeom prst="rect">
            <a:avLst/>
          </a:prstGeom>
        </p:spPr>
        <p:txBody>
          <a:bodyPr vert="horz" wrap="square" lIns="0" tIns="93421" rIns="0" bIns="0" rtlCol="0">
            <a:spAutoFit/>
          </a:bodyPr>
          <a:lstStyle/>
          <a:p>
            <a:pPr marL="1019175" marR="5080" indent="434340">
              <a:lnSpc>
                <a:spcPts val="9490"/>
              </a:lnSpc>
              <a:spcBef>
                <a:spcPts val="320"/>
              </a:spcBef>
            </a:pPr>
            <a:r>
              <a:rPr sz="5400" i="1" dirty="0">
                <a:latin typeface="Arial" pitchFamily="34" charset="0"/>
                <a:cs typeface="Arial" pitchFamily="34" charset="0"/>
              </a:rPr>
              <a:t>SÃO</a:t>
            </a:r>
            <a:r>
              <a:rPr sz="5400" i="1" spc="-10" dirty="0">
                <a:latin typeface="Arial" pitchFamily="34" charset="0"/>
                <a:cs typeface="Arial" pitchFamily="34" charset="0"/>
              </a:rPr>
              <a:t> </a:t>
            </a:r>
            <a:r>
              <a:rPr sz="5400" i="1" dirty="0">
                <a:latin typeface="Arial" pitchFamily="34" charset="0"/>
                <a:cs typeface="Arial" pitchFamily="34" charset="0"/>
              </a:rPr>
              <a:t>JOSÉ</a:t>
            </a:r>
            <a:r>
              <a:rPr sz="5400" i="1" spc="-45" dirty="0">
                <a:latin typeface="Arial" pitchFamily="34" charset="0"/>
                <a:cs typeface="Arial" pitchFamily="34" charset="0"/>
              </a:rPr>
              <a:t> </a:t>
            </a:r>
            <a:r>
              <a:rPr sz="5400" i="1" spc="-25" dirty="0">
                <a:latin typeface="Arial" pitchFamily="34" charset="0"/>
                <a:cs typeface="Arial" pitchFamily="34" charset="0"/>
              </a:rPr>
              <a:t>DO </a:t>
            </a:r>
            <a:r>
              <a:rPr sz="5400" i="1" dirty="0">
                <a:latin typeface="Arial" pitchFamily="34" charset="0"/>
                <a:cs typeface="Arial" pitchFamily="34" charset="0"/>
              </a:rPr>
              <a:t>RIBAMAR</a:t>
            </a:r>
            <a:r>
              <a:rPr sz="5400" i="1" spc="-305" dirty="0">
                <a:latin typeface="Arial" pitchFamily="34" charset="0"/>
                <a:cs typeface="Arial" pitchFamily="34" charset="0"/>
              </a:rPr>
              <a:t> </a:t>
            </a:r>
            <a:r>
              <a:rPr sz="5400" i="1" dirty="0">
                <a:latin typeface="Arial" pitchFamily="34" charset="0"/>
                <a:cs typeface="Arial" pitchFamily="34" charset="0"/>
              </a:rPr>
              <a:t>-</a:t>
            </a:r>
            <a:r>
              <a:rPr sz="5400" i="1" spc="-110" dirty="0">
                <a:latin typeface="Arial" pitchFamily="34" charset="0"/>
                <a:cs typeface="Arial" pitchFamily="34" charset="0"/>
              </a:rPr>
              <a:t> </a:t>
            </a:r>
            <a:r>
              <a:rPr sz="5400" i="1" spc="60" dirty="0">
                <a:latin typeface="Arial" pitchFamily="34" charset="0"/>
                <a:cs typeface="Arial" pitchFamily="34" charset="0"/>
              </a:rPr>
              <a:t>MA</a:t>
            </a:r>
            <a:endParaRPr sz="54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958" y="1473453"/>
            <a:ext cx="2397760" cy="14097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89280">
              <a:lnSpc>
                <a:spcPct val="101099"/>
              </a:lnSpc>
              <a:spcBef>
                <a:spcPts val="75"/>
              </a:spcBef>
            </a:pPr>
            <a:r>
              <a:rPr sz="1800" b="1" spc="-30" dirty="0">
                <a:latin typeface="Carlito"/>
                <a:cs typeface="Carlito"/>
              </a:rPr>
              <a:t>Praça</a:t>
            </a:r>
            <a:r>
              <a:rPr sz="1800" spc="-30" dirty="0">
                <a:latin typeface="Carlito"/>
                <a:cs typeface="Carlito"/>
              </a:rPr>
              <a:t>:</a:t>
            </a:r>
            <a:r>
              <a:rPr sz="1800" spc="-114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SÃO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JOSÉ</a:t>
            </a:r>
            <a:r>
              <a:rPr sz="1800" spc="-17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DO </a:t>
            </a:r>
            <a:r>
              <a:rPr sz="1800" spc="-10" dirty="0">
                <a:latin typeface="Carlito"/>
                <a:cs typeface="Carlito"/>
              </a:rPr>
              <a:t>RIBAMAR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spcBef>
                <a:spcPts val="70"/>
              </a:spcBef>
            </a:pPr>
            <a:r>
              <a:rPr sz="1800" b="1" spc="-55" dirty="0">
                <a:latin typeface="Carlito"/>
                <a:cs typeface="Carlito"/>
              </a:rPr>
              <a:t>Local</a:t>
            </a:r>
            <a:r>
              <a:rPr sz="1800" spc="-55" dirty="0">
                <a:latin typeface="Carlito"/>
                <a:cs typeface="Carlito"/>
              </a:rPr>
              <a:t>: </a:t>
            </a:r>
            <a:r>
              <a:rPr sz="1800" spc="-125" dirty="0">
                <a:latin typeface="Carlito"/>
                <a:cs typeface="Carlito"/>
              </a:rPr>
              <a:t>AV.</a:t>
            </a:r>
            <a:r>
              <a:rPr sz="1800" spc="-195" dirty="0">
                <a:latin typeface="Carlito"/>
                <a:cs typeface="Carlito"/>
              </a:rPr>
              <a:t> </a:t>
            </a:r>
            <a:r>
              <a:rPr sz="1800" spc="-75" dirty="0">
                <a:latin typeface="Carlito"/>
                <a:cs typeface="Carlito"/>
              </a:rPr>
              <a:t>GONÇALVES</a:t>
            </a:r>
            <a:r>
              <a:rPr sz="1800" spc="-9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DIAS </a:t>
            </a:r>
            <a:r>
              <a:rPr sz="1800" dirty="0">
                <a:latin typeface="Carlito"/>
                <a:cs typeface="Carlito"/>
              </a:rPr>
              <a:t>SENTIDO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PRAÇA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DO </a:t>
            </a:r>
            <a:r>
              <a:rPr sz="1800" spc="-10" dirty="0">
                <a:latin typeface="Carlito"/>
                <a:cs typeface="Carlito"/>
              </a:rPr>
              <a:t>OUTEIRO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400" y="1885188"/>
            <a:ext cx="5876544" cy="4410456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73453"/>
            <a:ext cx="2190750" cy="11487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445134">
              <a:lnSpc>
                <a:spcPct val="101099"/>
              </a:lnSpc>
              <a:spcBef>
                <a:spcPts val="75"/>
              </a:spcBef>
            </a:pPr>
            <a:r>
              <a:rPr sz="1800" b="1" spc="-25" dirty="0">
                <a:latin typeface="Carlito"/>
                <a:cs typeface="Carlito"/>
              </a:rPr>
              <a:t>Praça</a:t>
            </a:r>
            <a:r>
              <a:rPr sz="1800" b="1" spc="-17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SÃO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JOSÉ</a:t>
            </a:r>
            <a:r>
              <a:rPr sz="1800" spc="-17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DO </a:t>
            </a:r>
            <a:r>
              <a:rPr sz="1800" spc="-10" dirty="0">
                <a:latin typeface="Carlito"/>
                <a:cs typeface="Carlito"/>
              </a:rPr>
              <a:t>RIBAMAR-</a:t>
            </a:r>
            <a:r>
              <a:rPr sz="1800" spc="-2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2200"/>
              </a:lnSpc>
              <a:spcBef>
                <a:spcPts val="85"/>
              </a:spcBef>
            </a:pPr>
            <a:r>
              <a:rPr sz="1800" b="1" spc="-10" dirty="0">
                <a:latin typeface="Carlito"/>
                <a:cs typeface="Carlito"/>
              </a:rPr>
              <a:t>Local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201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SENTIDO CENTRO</a:t>
            </a:r>
            <a:r>
              <a:rPr sz="1800" b="1" spc="-10" dirty="0">
                <a:latin typeface="Carlito"/>
                <a:cs typeface="Carlito"/>
              </a:rPr>
              <a:t>: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400" y="1609344"/>
            <a:ext cx="6057900" cy="45339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7319" rIns="0" bIns="0" rtlCol="0">
            <a:spAutoFit/>
          </a:bodyPr>
          <a:lstStyle/>
          <a:p>
            <a:pPr marL="18415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TUNTUM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507" y="1280540"/>
            <a:ext cx="22161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latin typeface="Carlito"/>
                <a:cs typeface="Carlito"/>
              </a:rPr>
              <a:t>Praça:</a:t>
            </a:r>
            <a:r>
              <a:rPr sz="1800" b="1" spc="-1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TUNTUM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</a:pPr>
            <a:r>
              <a:rPr sz="1800" b="1" dirty="0">
                <a:latin typeface="Carlito"/>
                <a:cs typeface="Carlito"/>
              </a:rPr>
              <a:t>Local:</a:t>
            </a:r>
            <a:r>
              <a:rPr sz="1800" b="1" spc="-75" dirty="0">
                <a:latin typeface="Carlito"/>
                <a:cs typeface="Carlito"/>
              </a:rPr>
              <a:t> </a:t>
            </a:r>
            <a:r>
              <a:rPr sz="1800" b="1" spc="-80" dirty="0">
                <a:latin typeface="Carlito"/>
                <a:cs typeface="Carlito"/>
              </a:rPr>
              <a:t>AV.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GRANDE</a:t>
            </a:r>
            <a:r>
              <a:rPr sz="1800" b="1" spc="-20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RIO </a:t>
            </a:r>
            <a:r>
              <a:rPr sz="1800" b="1" spc="65" dirty="0">
                <a:latin typeface="Liberation Sans Narrow"/>
                <a:cs typeface="Liberation Sans Narrow"/>
              </a:rPr>
              <a:t>–</a:t>
            </a:r>
            <a:r>
              <a:rPr sz="1800" b="1" spc="-20" dirty="0">
                <a:latin typeface="Liberation Sans Narrow"/>
                <a:cs typeface="Liberation Sans Narrow"/>
              </a:rPr>
              <a:t> </a:t>
            </a:r>
            <a:r>
              <a:rPr sz="1800" b="1" dirty="0">
                <a:latin typeface="Carlito"/>
                <a:cs typeface="Carlito"/>
              </a:rPr>
              <a:t>ENTRADA DA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CIDADE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2743200"/>
            <a:ext cx="7277100" cy="40934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79775" y="1084834"/>
            <a:ext cx="50330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1800" spc="-20" dirty="0" smtClean="0">
                <a:latin typeface="Carlito"/>
                <a:cs typeface="Carlito"/>
              </a:rPr>
              <a:t>https://www.google.com/maps/@-5.3209528,-44.5956639,3a,75y,282.46h,96.74t/data=!3m6!1e1!3m4!1sw5tEelpfI0ZeTwVxveWpFg!2e0!7i16384!8i8192?hl=pt-BR&amp;entry=ttu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2743200"/>
            <a:ext cx="7472172" cy="42031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507" y="1280540"/>
            <a:ext cx="21367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latin typeface="Carlito"/>
                <a:cs typeface="Carlito"/>
              </a:rPr>
              <a:t>Praça:</a:t>
            </a:r>
            <a:r>
              <a:rPr sz="1800" b="1" spc="-1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TUNTUM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</a:pPr>
            <a:r>
              <a:rPr sz="1800" b="1" dirty="0">
                <a:latin typeface="Carlito"/>
                <a:cs typeface="Carlito"/>
              </a:rPr>
              <a:t>Local:</a:t>
            </a:r>
            <a:r>
              <a:rPr sz="1800" b="1" spc="-50" dirty="0">
                <a:latin typeface="Carlito"/>
                <a:cs typeface="Carlito"/>
              </a:rPr>
              <a:t> </a:t>
            </a:r>
            <a:r>
              <a:rPr sz="1800" spc="-95" dirty="0">
                <a:latin typeface="Carlito"/>
                <a:cs typeface="Carlito"/>
              </a:rPr>
              <a:t>AV.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GRANDE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RIO </a:t>
            </a:r>
            <a:r>
              <a:rPr sz="1800" dirty="0">
                <a:latin typeface="Liberation Sans Narrow"/>
                <a:cs typeface="Liberation Sans Narrow"/>
              </a:rPr>
              <a:t>–</a:t>
            </a:r>
            <a:r>
              <a:rPr sz="1800" dirty="0">
                <a:latin typeface="Carlito"/>
                <a:cs typeface="Carlito"/>
              </a:rPr>
              <a:t>PROX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SUBESTAÇÃO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50794" y="932433"/>
            <a:ext cx="582549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1800" spc="-25" dirty="0" smtClean="0">
                <a:latin typeface="Carlito"/>
                <a:cs typeface="Carlito"/>
              </a:rPr>
              <a:t>https://www.google.com/maps/@-5.3209528,-44.5956639,3a,75y,282.46h,96.74t/data=!3m6!1e1!3m4!1sw5tEelpfI0ZeTwVxveWpFg!2e0!7i16384!8i8192?hl=pt-BR&amp;entry=ttu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1454"/>
            <a:ext cx="2462530" cy="850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</a:pPr>
            <a:r>
              <a:rPr sz="1800" b="1" spc="-25" dirty="0">
                <a:latin typeface="Carlito"/>
                <a:cs typeface="Carlito"/>
              </a:rPr>
              <a:t>Praça:</a:t>
            </a:r>
            <a:r>
              <a:rPr sz="1800" b="1" spc="-1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BALSAS</a:t>
            </a:r>
            <a:r>
              <a:rPr sz="1800" spc="-195" dirty="0">
                <a:latin typeface="Carlito"/>
                <a:cs typeface="Carlito"/>
              </a:rPr>
              <a:t> </a:t>
            </a:r>
            <a:r>
              <a:rPr sz="1800" b="1" spc="65" dirty="0">
                <a:latin typeface="Liberation Sans Narrow"/>
                <a:cs typeface="Liberation Sans Narrow"/>
              </a:rPr>
              <a:t>–</a:t>
            </a:r>
            <a:r>
              <a:rPr sz="1800" b="1" spc="175" dirty="0">
                <a:latin typeface="Liberation Sans Narrow"/>
                <a:cs typeface="Liberation Sans Narrow"/>
              </a:rPr>
              <a:t> </a:t>
            </a:r>
            <a:r>
              <a:rPr sz="1800" spc="-2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ts val="2200"/>
              </a:lnSpc>
              <a:spcBef>
                <a:spcPts val="25"/>
              </a:spcBef>
            </a:pPr>
            <a:r>
              <a:rPr sz="1800" b="1" spc="-25" dirty="0">
                <a:latin typeface="Carlito"/>
                <a:cs typeface="Carlito"/>
              </a:rPr>
              <a:t>Local:</a:t>
            </a:r>
            <a:r>
              <a:rPr sz="1800" b="1" spc="-7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Rua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90" dirty="0">
                <a:latin typeface="Carlito"/>
                <a:cs typeface="Carlito"/>
              </a:rPr>
              <a:t>Dr.</a:t>
            </a:r>
            <a:r>
              <a:rPr sz="1800" spc="-100" dirty="0">
                <a:latin typeface="Carlito"/>
                <a:cs typeface="Carlito"/>
              </a:rPr>
              <a:t> </a:t>
            </a:r>
            <a:r>
              <a:rPr sz="1800" spc="-30" dirty="0">
                <a:latin typeface="Carlito"/>
                <a:cs typeface="Carlito"/>
              </a:rPr>
              <a:t>Jamildo</a:t>
            </a:r>
            <a:r>
              <a:rPr sz="1800" spc="-135" dirty="0">
                <a:latin typeface="Carlito"/>
                <a:cs typeface="Carlito"/>
              </a:rPr>
              <a:t> </a:t>
            </a:r>
            <a:r>
              <a:rPr sz="1800" spc="-15" dirty="0">
                <a:latin typeface="Carlito"/>
                <a:cs typeface="Carlito"/>
              </a:rPr>
              <a:t>Prox. </a:t>
            </a:r>
            <a:r>
              <a:rPr sz="1800" dirty="0">
                <a:latin typeface="Carlito"/>
                <a:cs typeface="Carlito"/>
              </a:rPr>
              <a:t>Ao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spc="-30" dirty="0">
                <a:latin typeface="Carlito"/>
                <a:cs typeface="Carlito"/>
              </a:rPr>
              <a:t>Parque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Exposições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3048000" y="2322576"/>
            <a:ext cx="6277355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18649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Balsas</a:t>
            </a:r>
            <a:r>
              <a:rPr sz="1800" dirty="0">
                <a:latin typeface="Liberation Sans Narrow"/>
                <a:cs typeface="Liberation Sans Narrow"/>
              </a:rPr>
              <a:t>–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-1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230</a:t>
            </a:r>
            <a:r>
              <a:rPr sz="1800" spc="35" dirty="0">
                <a:latin typeface="Carlito"/>
                <a:cs typeface="Carlito"/>
              </a:rPr>
              <a:t> </a:t>
            </a:r>
            <a:r>
              <a:rPr sz="1800" spc="-30" dirty="0">
                <a:latin typeface="Carlito"/>
                <a:cs typeface="Carlito"/>
              </a:rPr>
              <a:t>Prox.</a:t>
            </a:r>
            <a:r>
              <a:rPr sz="1800" spc="-204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A </a:t>
            </a:r>
            <a:r>
              <a:rPr sz="1800" spc="-20" dirty="0">
                <a:latin typeface="Carlito"/>
                <a:cs typeface="Carlito"/>
              </a:rPr>
              <a:t>Uniflora</a:t>
            </a:r>
            <a:r>
              <a:rPr sz="1800" spc="-17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Viveiro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514600" y="2057400"/>
            <a:ext cx="6696455" cy="4111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1824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Praça:</a:t>
            </a:r>
            <a:r>
              <a:rPr sz="1800" b="1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Balsas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-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-1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230</a:t>
            </a:r>
            <a:r>
              <a:rPr sz="1800" spc="45" dirty="0">
                <a:latin typeface="Carlito"/>
                <a:cs typeface="Carlito"/>
              </a:rPr>
              <a:t> </a:t>
            </a:r>
            <a:r>
              <a:rPr sz="1800" spc="-30" dirty="0">
                <a:latin typeface="Carlito"/>
                <a:cs typeface="Carlito"/>
              </a:rPr>
              <a:t>Prox.</a:t>
            </a:r>
            <a:r>
              <a:rPr sz="1800" spc="-204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 </a:t>
            </a:r>
            <a:r>
              <a:rPr sz="1800" spc="-25" dirty="0">
                <a:latin typeface="Carlito"/>
                <a:cs typeface="Carlito"/>
              </a:rPr>
              <a:t>TV </a:t>
            </a:r>
            <a:r>
              <a:rPr sz="1800" spc="-10" dirty="0">
                <a:latin typeface="Carlito"/>
                <a:cs typeface="Carlito"/>
              </a:rPr>
              <a:t>açucema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743200" y="1600200"/>
            <a:ext cx="65532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81000" y="2667000"/>
            <a:ext cx="11735309" cy="1135067"/>
          </a:xfrm>
          <a:prstGeom prst="rect">
            <a:avLst/>
          </a:prstGeom>
        </p:spPr>
        <p:txBody>
          <a:bodyPr vert="horz" wrap="square" lIns="0" tIns="92024" rIns="0" bIns="0" rtlCol="0">
            <a:spAutoFit/>
          </a:bodyPr>
          <a:lstStyle/>
          <a:p>
            <a:pPr marL="1549400" marR="5080" indent="400685">
              <a:lnSpc>
                <a:spcPts val="9500"/>
              </a:lnSpc>
              <a:spcBef>
                <a:spcPts val="305"/>
              </a:spcBef>
            </a:pPr>
            <a:r>
              <a:rPr sz="4400" i="1">
                <a:latin typeface="Carlito"/>
                <a:cs typeface="Carlito"/>
              </a:rPr>
              <a:t>BARRA</a:t>
            </a:r>
            <a:r>
              <a:rPr sz="4400" i="1" spc="-15">
                <a:latin typeface="Carlito"/>
                <a:cs typeface="Carlito"/>
              </a:rPr>
              <a:t> </a:t>
            </a:r>
            <a:r>
              <a:rPr sz="4400" i="1" spc="-25" smtClean="0">
                <a:latin typeface="Carlito"/>
                <a:cs typeface="Carlito"/>
              </a:rPr>
              <a:t>DO</a:t>
            </a:r>
            <a:r>
              <a:rPr lang="pt-BR" sz="4400" i="1" spc="-25" dirty="0" smtClean="0">
                <a:latin typeface="Carlito"/>
                <a:cs typeface="Carlito"/>
              </a:rPr>
              <a:t> </a:t>
            </a:r>
            <a:r>
              <a:rPr sz="4400" i="1" smtClean="0">
                <a:latin typeface="Carlito"/>
                <a:cs typeface="Carlito"/>
              </a:rPr>
              <a:t>CORDA</a:t>
            </a:r>
            <a:r>
              <a:rPr sz="4400" i="1" spc="-240" smtClean="0">
                <a:latin typeface="Carlito"/>
                <a:cs typeface="Carlito"/>
              </a:rPr>
              <a:t> </a:t>
            </a:r>
            <a:r>
              <a:rPr sz="4400" i="1" dirty="0">
                <a:latin typeface="Carlito"/>
                <a:cs typeface="Carlito"/>
              </a:rPr>
              <a:t>-</a:t>
            </a:r>
            <a:r>
              <a:rPr sz="4400" i="1" spc="80" dirty="0">
                <a:latin typeface="Carlito"/>
                <a:cs typeface="Carlito"/>
              </a:rPr>
              <a:t> MA</a:t>
            </a:r>
            <a:endParaRPr sz="44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453896" y="2514600"/>
            <a:ext cx="8084820" cy="45460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2138" y="1463802"/>
            <a:ext cx="2557145" cy="85915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1899"/>
              </a:lnSpc>
              <a:spcBef>
                <a:spcPts val="55"/>
              </a:spcBef>
            </a:pPr>
            <a:r>
              <a:rPr sz="1800" b="1" dirty="0">
                <a:latin typeface="Carlito"/>
                <a:cs typeface="Carlito"/>
              </a:rPr>
              <a:t>Praça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Barra</a:t>
            </a:r>
            <a:r>
              <a:rPr sz="1800" spc="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Corda-</a:t>
            </a:r>
            <a:r>
              <a:rPr sz="1800" spc="5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dirty="0">
                <a:latin typeface="Carlito"/>
                <a:cs typeface="Carlito"/>
              </a:rPr>
              <a:t>Local:</a:t>
            </a:r>
            <a:r>
              <a:rPr sz="1800" b="1" spc="3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3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226</a:t>
            </a:r>
            <a:r>
              <a:rPr sz="1800" spc="3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ao</a:t>
            </a:r>
            <a:r>
              <a:rPr sz="1800" spc="3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lado</a:t>
            </a:r>
            <a:r>
              <a:rPr sz="1800" spc="38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do </a:t>
            </a:r>
            <a:r>
              <a:rPr sz="1800" spc="-10" dirty="0">
                <a:latin typeface="Carlito"/>
                <a:cs typeface="Carlito"/>
              </a:rPr>
              <a:t>Aeroporto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32175" y="703833"/>
            <a:ext cx="51962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705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5.4986886,-</a:t>
            </a:r>
            <a:r>
              <a:rPr sz="1800" spc="-10" dirty="0">
                <a:latin typeface="Carlito"/>
                <a:cs typeface="Carlito"/>
              </a:rPr>
              <a:t> 45.2186762,3a,75y,113.22h,89.73t/data=!3m6!1e1!3m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4!1srdS47u8dFbrlIj1vQM7p6Q!2e0!7i16384!8i8192?hl= </a:t>
            </a:r>
            <a:r>
              <a:rPr sz="1800" spc="-20" dirty="0">
                <a:latin typeface="Carlito"/>
                <a:cs typeface="Carlito"/>
              </a:rPr>
              <a:t>pt-</a:t>
            </a:r>
            <a:r>
              <a:rPr sz="1800" spc="-10" dirty="0">
                <a:latin typeface="Carlito"/>
                <a:cs typeface="Carlito"/>
              </a:rPr>
              <a:t>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2267" y="2590800"/>
            <a:ext cx="7924800" cy="44561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2138" y="1463802"/>
            <a:ext cx="2558415" cy="85915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1899"/>
              </a:lnSpc>
              <a:spcBef>
                <a:spcPts val="55"/>
              </a:spcBef>
            </a:pPr>
            <a:r>
              <a:rPr sz="1800" b="1" dirty="0">
                <a:latin typeface="Carlito"/>
                <a:cs typeface="Carlito"/>
              </a:rPr>
              <a:t>Praça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Barra</a:t>
            </a:r>
            <a:r>
              <a:rPr sz="1800" spc="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Corda-</a:t>
            </a:r>
            <a:r>
              <a:rPr sz="1800" spc="6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dirty="0">
                <a:latin typeface="Carlito"/>
                <a:cs typeface="Carlito"/>
              </a:rPr>
              <a:t>Local:</a:t>
            </a:r>
            <a:r>
              <a:rPr sz="1800" b="1" spc="305" dirty="0">
                <a:latin typeface="Carlito"/>
                <a:cs typeface="Carlito"/>
              </a:rPr>
              <a:t> 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310" dirty="0">
                <a:latin typeface="Carlito"/>
                <a:cs typeface="Carlito"/>
              </a:rPr>
              <a:t>  </a:t>
            </a:r>
            <a:r>
              <a:rPr sz="1800" dirty="0">
                <a:latin typeface="Carlito"/>
                <a:cs typeface="Carlito"/>
              </a:rPr>
              <a:t>226</a:t>
            </a:r>
            <a:r>
              <a:rPr sz="1800" spc="315" dirty="0">
                <a:latin typeface="Carlito"/>
                <a:cs typeface="Carlito"/>
              </a:rPr>
              <a:t>  </a:t>
            </a:r>
            <a:r>
              <a:rPr sz="1800" dirty="0">
                <a:latin typeface="Carlito"/>
                <a:cs typeface="Carlito"/>
              </a:rPr>
              <a:t>prox</a:t>
            </a:r>
            <a:r>
              <a:rPr sz="1800" spc="315" dirty="0">
                <a:latin typeface="Carlito"/>
                <a:cs typeface="Carlito"/>
              </a:rPr>
              <a:t>  </a:t>
            </a:r>
            <a:r>
              <a:rPr sz="1800" spc="-25" dirty="0">
                <a:latin typeface="Carlito"/>
                <a:cs typeface="Carlito"/>
              </a:rPr>
              <a:t>ao </a:t>
            </a:r>
            <a:r>
              <a:rPr sz="1800" dirty="0">
                <a:latin typeface="Carlito"/>
                <a:cs typeface="Carlito"/>
              </a:rPr>
              <a:t>Mateus</a:t>
            </a:r>
            <a:r>
              <a:rPr sz="1800" spc="1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sentido</a:t>
            </a:r>
            <a:r>
              <a:rPr sz="1800" spc="2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Caxias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84575" y="703833"/>
            <a:ext cx="494538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020">
              <a:lnSpc>
                <a:spcPct val="100000"/>
              </a:lnSpc>
              <a:spcBef>
                <a:spcPts val="100"/>
              </a:spcBef>
            </a:pPr>
            <a:r>
              <a:rPr lang="pt-BR" sz="1800" spc="-20" dirty="0" smtClean="0">
                <a:latin typeface="Carlito"/>
                <a:cs typeface="Carlito"/>
              </a:rPr>
              <a:t>https://www.google.com/maps/@-5.5053869,-45.2294361,3a,54.2y,43.96h,96.23t/data=!3m6!1e1!3m4!1s5eBWNg-Rc_WwhkU2VWXBYQ!2e0!7i16384!8i8192?hl=pt-BR&amp;entry=ttu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138" y="1463802"/>
            <a:ext cx="2566035" cy="85915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1899"/>
              </a:lnSpc>
              <a:spcBef>
                <a:spcPts val="55"/>
              </a:spcBef>
            </a:pPr>
            <a:r>
              <a:rPr sz="1800" b="1" dirty="0">
                <a:latin typeface="Carlito"/>
                <a:cs typeface="Carlito"/>
              </a:rPr>
              <a:t>Praça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Barra</a:t>
            </a:r>
            <a:r>
              <a:rPr sz="1800" spc="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Corda-</a:t>
            </a:r>
            <a:r>
              <a:rPr sz="1800" spc="8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dirty="0">
                <a:latin typeface="Carlito"/>
                <a:cs typeface="Carlito"/>
              </a:rPr>
              <a:t>Local:</a:t>
            </a:r>
            <a:r>
              <a:rPr sz="1800" b="1" spc="3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3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226</a:t>
            </a:r>
            <a:r>
              <a:rPr sz="1800" spc="3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próximo</a:t>
            </a:r>
            <a:r>
              <a:rPr sz="1800" spc="3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ao </a:t>
            </a:r>
            <a:r>
              <a:rPr sz="1800" spc="-10" dirty="0">
                <a:latin typeface="Carlito"/>
                <a:cs typeface="Carlito"/>
              </a:rPr>
              <a:t>Mateus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2327" y="2343911"/>
            <a:ext cx="7921752" cy="44561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13175" y="856233"/>
            <a:ext cx="49663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5.5054028,-</a:t>
            </a:r>
            <a:r>
              <a:rPr sz="1800" spc="-10" dirty="0">
                <a:latin typeface="Carlito"/>
                <a:cs typeface="Carlito"/>
              </a:rPr>
              <a:t> 45.2297587,3a,75y,299.47h,82.96t/data=!3m6!1e1!3</a:t>
            </a:r>
            <a:endParaRPr sz="1800">
              <a:latin typeface="Carlito"/>
              <a:cs typeface="Carlito"/>
            </a:endParaRPr>
          </a:p>
          <a:p>
            <a:pPr marL="12700" marR="640715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m4!1scIlwttopSV7qI801hv- 0NQ!2e0!7i16384!8i8192?hl=pt-BR&amp;entry=ttu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518766" cy="855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rlito"/>
                <a:cs typeface="Carlito"/>
              </a:rPr>
              <a:t>Praça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AÇAILANDIA</a:t>
            </a:r>
            <a:endParaRPr sz="1800">
              <a:latin typeface="Carlito"/>
              <a:cs typeface="Carlito"/>
            </a:endParaRPr>
          </a:p>
          <a:p>
            <a:pPr marL="12700" marR="52705">
              <a:lnSpc>
                <a:spcPts val="2210"/>
              </a:lnSpc>
              <a:spcBef>
                <a:spcPts val="45"/>
              </a:spcBef>
            </a:pPr>
            <a:r>
              <a:rPr sz="1800" b="1" spc="-70" dirty="0">
                <a:latin typeface="Carlito"/>
                <a:cs typeface="Carlito"/>
              </a:rPr>
              <a:t>Local</a:t>
            </a:r>
            <a:r>
              <a:rPr sz="1800" spc="-70" dirty="0">
                <a:latin typeface="Carlito"/>
                <a:cs typeface="Carlito"/>
              </a:rPr>
              <a:t>:</a:t>
            </a:r>
            <a:r>
              <a:rPr sz="1800" spc="-70" dirty="0">
                <a:solidFill>
                  <a:srgbClr val="252525"/>
                </a:solidFill>
                <a:latin typeface="Times New Roman"/>
                <a:cs typeface="Times New Roman"/>
              </a:rPr>
              <a:t>Av.</a:t>
            </a:r>
            <a:r>
              <a:rPr sz="1800" spc="-18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Tácito</a:t>
            </a:r>
            <a:r>
              <a:rPr sz="1800" spc="6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de 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Caldas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600" y="2209800"/>
            <a:ext cx="6662927" cy="3741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2479548"/>
            <a:ext cx="8077200" cy="45415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2138" y="1463802"/>
            <a:ext cx="2566670" cy="85915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1899"/>
              </a:lnSpc>
              <a:spcBef>
                <a:spcPts val="55"/>
              </a:spcBef>
            </a:pPr>
            <a:r>
              <a:rPr sz="1800" b="1" dirty="0">
                <a:latin typeface="Carlito"/>
                <a:cs typeface="Carlito"/>
              </a:rPr>
              <a:t>Praça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Barra</a:t>
            </a:r>
            <a:r>
              <a:rPr sz="1800" spc="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Corda-</a:t>
            </a:r>
            <a:r>
              <a:rPr sz="1800" spc="8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dirty="0">
                <a:latin typeface="Carlito"/>
                <a:cs typeface="Carlito"/>
              </a:rPr>
              <a:t>Local:</a:t>
            </a:r>
            <a:r>
              <a:rPr sz="1800" b="1" spc="2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2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226</a:t>
            </a:r>
            <a:r>
              <a:rPr sz="1800" spc="229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em</a:t>
            </a:r>
            <a:r>
              <a:rPr sz="1800" spc="229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frente</a:t>
            </a:r>
            <a:r>
              <a:rPr sz="1800" spc="235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a </a:t>
            </a:r>
            <a:r>
              <a:rPr sz="1800" spc="-10" dirty="0">
                <a:latin typeface="Carlito"/>
                <a:cs typeface="Carlito"/>
              </a:rPr>
              <a:t>Agromix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84575" y="703833"/>
            <a:ext cx="52235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1800" spc="-20" dirty="0" smtClean="0">
                <a:latin typeface="Carlito"/>
                <a:cs typeface="Carlito"/>
              </a:rPr>
              <a:t>https://www.google.com/maps/@-5.4972257,-45.2614624,3a,83.4y,62.56h,106.29t/data=!3m6!1e1!3m4!1sX3cEkyopuz4IIaQTKmzxwg!2e0!7i16384!8i8192?hl=pt-%20BR&amp;entry=ttu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438400" y="2072639"/>
            <a:ext cx="6867144" cy="51511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2138" y="1194308"/>
            <a:ext cx="2531110" cy="85915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55"/>
              </a:spcBef>
            </a:pPr>
            <a:r>
              <a:rPr sz="1800" b="1" dirty="0">
                <a:latin typeface="Carlito"/>
                <a:cs typeface="Carlito"/>
              </a:rPr>
              <a:t>Praça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Barra</a:t>
            </a:r>
            <a:r>
              <a:rPr sz="1800" spc="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Corda-</a:t>
            </a:r>
            <a:r>
              <a:rPr sz="1800" spc="1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dirty="0">
                <a:latin typeface="Carlito"/>
                <a:cs typeface="Carlito"/>
              </a:rPr>
              <a:t>Local:</a:t>
            </a:r>
            <a:r>
              <a:rPr sz="1800" b="1" spc="-100" dirty="0">
                <a:latin typeface="Carlito"/>
                <a:cs typeface="Carlito"/>
              </a:rPr>
              <a:t> </a:t>
            </a:r>
            <a:r>
              <a:rPr sz="1800" spc="-45" dirty="0">
                <a:latin typeface="Carlito"/>
                <a:cs typeface="Carlito"/>
              </a:rPr>
              <a:t>Av.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Roseana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Sarney </a:t>
            </a:r>
            <a:r>
              <a:rPr sz="1800" dirty="0">
                <a:latin typeface="Carlito"/>
                <a:cs typeface="Carlito"/>
              </a:rPr>
              <a:t>prox</a:t>
            </a:r>
            <a:r>
              <a:rPr sz="1800" spc="3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1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Oficina</a:t>
            </a:r>
            <a:r>
              <a:rPr sz="1800" spc="-1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Paulo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50794" y="551433"/>
            <a:ext cx="622554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1800" spc="-25" dirty="0" smtClean="0">
                <a:latin typeface="Carlito"/>
                <a:cs typeface="Carlito"/>
              </a:rPr>
              <a:t>https://www.google.com/maps/@-5.4962663,-45.2689047,3a,73.7y,322.82h,93.02t/data=!3m6!1e1!3m4!1ssiwZriKz_2GSpqxPSY0n4w!2e0!7i16384!8i8192?hl=pt-BR&amp;entry=ttu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2138" y="1463802"/>
            <a:ext cx="2566035" cy="85915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1899"/>
              </a:lnSpc>
              <a:spcBef>
                <a:spcPts val="55"/>
              </a:spcBef>
            </a:pPr>
            <a:r>
              <a:rPr sz="1800" b="1" dirty="0">
                <a:latin typeface="Carlito"/>
                <a:cs typeface="Carlito"/>
              </a:rPr>
              <a:t>Praça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Barra</a:t>
            </a:r>
            <a:r>
              <a:rPr sz="1800" spc="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Corda-</a:t>
            </a:r>
            <a:r>
              <a:rPr sz="1800" spc="8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dirty="0">
                <a:latin typeface="Carlito"/>
                <a:cs typeface="Carlito"/>
              </a:rPr>
              <a:t>Local:</a:t>
            </a:r>
            <a:r>
              <a:rPr sz="1800" b="1" spc="3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3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226</a:t>
            </a:r>
            <a:r>
              <a:rPr sz="1800" spc="3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próximo</a:t>
            </a:r>
            <a:r>
              <a:rPr sz="1800" spc="3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ao </a:t>
            </a:r>
            <a:r>
              <a:rPr sz="1800" spc="-30" dirty="0">
                <a:latin typeface="Carlito"/>
                <a:cs typeface="Carlito"/>
              </a:rPr>
              <a:t>Posto</a:t>
            </a:r>
            <a:r>
              <a:rPr sz="1800" spc="-1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Alvorada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5975" y="1084834"/>
            <a:ext cx="592772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1800" spc="-20" dirty="0" smtClean="0">
                <a:latin typeface="Carlito"/>
                <a:cs typeface="Carlito"/>
              </a:rPr>
              <a:t>https://www.google.com/maps/@-5.5041741,-45.2336224,3a,75y,338.42h,87.07t/data=!3m6!1e1!3m4!1szSxNCROXjyIrtXxy78h4iw!2e0!7i16384!8i8192?hl=pt-BR&amp;entry=ttu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1026" name="Picture 2" descr="C:\Users\LED\Downloads\WhatsApp Image 2024-05-12 at 11.26.26.jpeg"/>
          <p:cNvPicPr>
            <a:picLocks noChangeAspect="1" noChangeArrowheads="1"/>
          </p:cNvPicPr>
          <p:nvPr/>
        </p:nvPicPr>
        <p:blipFill>
          <a:blip r:embed="rId2">
            <a:lum bright="20000" contrast="10000"/>
          </a:blip>
          <a:srcRect/>
          <a:stretch>
            <a:fillRect/>
          </a:stretch>
        </p:blipFill>
        <p:spPr bwMode="auto">
          <a:xfrm>
            <a:off x="1219200" y="2362200"/>
            <a:ext cx="8415867" cy="4733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4800" y="1219200"/>
            <a:ext cx="9382760" cy="1098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25"/>
              </a:lnSpc>
            </a:pPr>
            <a:r>
              <a:rPr sz="1800" b="1" smtClean="0">
                <a:latin typeface="Carlito"/>
                <a:cs typeface="Carlito"/>
              </a:rPr>
              <a:t>Praça</a:t>
            </a:r>
            <a:r>
              <a:rPr sz="1800" smtClean="0">
                <a:latin typeface="Carlito"/>
                <a:cs typeface="Carlito"/>
              </a:rPr>
              <a:t>:</a:t>
            </a:r>
            <a:r>
              <a:rPr sz="1800" spc="55" smtClean="0">
                <a:latin typeface="Carlito"/>
                <a:cs typeface="Carlito"/>
              </a:rPr>
              <a:t> </a:t>
            </a:r>
            <a:r>
              <a:rPr sz="1800" smtClean="0">
                <a:latin typeface="Carlito"/>
                <a:cs typeface="Carlito"/>
              </a:rPr>
              <a:t>Barra</a:t>
            </a:r>
            <a:r>
              <a:rPr sz="1800" spc="65" smtClean="0">
                <a:latin typeface="Carlito"/>
                <a:cs typeface="Carlito"/>
              </a:rPr>
              <a:t> </a:t>
            </a:r>
            <a:r>
              <a:rPr sz="1800" smtClean="0">
                <a:latin typeface="Carlito"/>
                <a:cs typeface="Carlito"/>
              </a:rPr>
              <a:t>do</a:t>
            </a:r>
            <a:r>
              <a:rPr sz="1800" spc="55" smtClean="0">
                <a:latin typeface="Carlito"/>
                <a:cs typeface="Carlito"/>
              </a:rPr>
              <a:t> </a:t>
            </a:r>
            <a:r>
              <a:rPr sz="1800" smtClean="0">
                <a:latin typeface="Carlito"/>
                <a:cs typeface="Carlito"/>
              </a:rPr>
              <a:t>Corda-</a:t>
            </a:r>
            <a:r>
              <a:rPr sz="1800" spc="55" smtClean="0">
                <a:latin typeface="Carlito"/>
                <a:cs typeface="Carlito"/>
              </a:rPr>
              <a:t> </a:t>
            </a:r>
            <a:r>
              <a:rPr sz="1800" spc="-25" smtClean="0">
                <a:latin typeface="Carlito"/>
                <a:cs typeface="Carlito"/>
              </a:rPr>
              <a:t>MA</a:t>
            </a:r>
            <a:endParaRPr sz="1800" smtClean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800" b="1" smtClean="0">
                <a:latin typeface="Carlito"/>
                <a:cs typeface="Carlito"/>
              </a:rPr>
              <a:t>Local</a:t>
            </a:r>
            <a:r>
              <a:rPr sz="1800" b="1" dirty="0">
                <a:latin typeface="Carlito"/>
                <a:cs typeface="Carlito"/>
              </a:rPr>
              <a:t>:</a:t>
            </a:r>
            <a:r>
              <a:rPr sz="1800" b="1" spc="3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3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226</a:t>
            </a:r>
            <a:r>
              <a:rPr sz="1800" spc="39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ao</a:t>
            </a:r>
            <a:r>
              <a:rPr sz="1800" spc="39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lado</a:t>
            </a:r>
            <a:r>
              <a:rPr sz="1800" spc="39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do</a:t>
            </a:r>
            <a:endParaRPr sz="1800">
              <a:latin typeface="Carlito"/>
              <a:cs typeface="Carlito"/>
            </a:endParaRPr>
          </a:p>
          <a:p>
            <a:pPr marL="12700" marR="6831965">
              <a:lnSpc>
                <a:spcPct val="101699"/>
              </a:lnSpc>
              <a:spcBef>
                <a:spcPts val="15"/>
              </a:spcBef>
              <a:tabLst>
                <a:tab pos="698500" algn="l"/>
                <a:tab pos="1608455" algn="l"/>
                <a:tab pos="2299970" algn="l"/>
              </a:tabLst>
            </a:pPr>
            <a:r>
              <a:rPr sz="1800" spc="-20" dirty="0">
                <a:latin typeface="Carlito"/>
                <a:cs typeface="Carlito"/>
              </a:rPr>
              <a:t>IFMA</a:t>
            </a:r>
            <a:r>
              <a:rPr sz="1800" dirty="0">
                <a:latin typeface="Carlito"/>
                <a:cs typeface="Carlito"/>
              </a:rPr>
              <a:t>	</a:t>
            </a:r>
            <a:r>
              <a:rPr sz="1800" spc="-10" dirty="0">
                <a:latin typeface="Carlito"/>
                <a:cs typeface="Carlito"/>
              </a:rPr>
              <a:t>campus</a:t>
            </a:r>
            <a:r>
              <a:rPr sz="1800" dirty="0">
                <a:latin typeface="Carlito"/>
                <a:cs typeface="Carlito"/>
              </a:rPr>
              <a:t>	</a:t>
            </a:r>
            <a:r>
              <a:rPr sz="1800" spc="-20" dirty="0">
                <a:latin typeface="Carlito"/>
                <a:cs typeface="Carlito"/>
              </a:rPr>
              <a:t>Barra</a:t>
            </a:r>
            <a:r>
              <a:rPr sz="1800" dirty="0">
                <a:latin typeface="Carlito"/>
                <a:cs typeface="Carlito"/>
              </a:rPr>
              <a:t>	</a:t>
            </a:r>
            <a:r>
              <a:rPr sz="1800" spc="-25" dirty="0">
                <a:latin typeface="Carlito"/>
                <a:cs typeface="Carlito"/>
              </a:rPr>
              <a:t>do </a:t>
            </a:r>
            <a:r>
              <a:rPr sz="1800" spc="-10" dirty="0">
                <a:latin typeface="Carlito"/>
                <a:cs typeface="Carlito"/>
              </a:rPr>
              <a:t>Corda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343400" y="762000"/>
            <a:ext cx="5029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https://www.google.com/maps/@-5.4860643,-45.2747372,3a,75y,3.58h,91.05t,0.02r/data=!3m6!1e1!3m4!1sqwEhpg3gOLsUkcNWm9HIGw!2e0!7i16384!8i8192?hl=pt-BR&amp;entry=ttu</a:t>
            </a:r>
            <a:endParaRPr lang="pt-BR" dirty="0"/>
          </a:p>
        </p:txBody>
      </p:sp>
      <p:pic>
        <p:nvPicPr>
          <p:cNvPr id="3074" name="Picture 2" descr="C:\Users\LED\Downloads\WhatsApp Image 2024-05-01 at 16.53.08.jpe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1219200" y="2209800"/>
            <a:ext cx="8263466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2138" y="1463802"/>
            <a:ext cx="2567940" cy="85915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1899"/>
              </a:lnSpc>
              <a:spcBef>
                <a:spcPts val="55"/>
              </a:spcBef>
            </a:pPr>
            <a:r>
              <a:rPr sz="1800" b="1" dirty="0">
                <a:latin typeface="Carlito"/>
                <a:cs typeface="Carlito"/>
              </a:rPr>
              <a:t>Praça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Barra</a:t>
            </a:r>
            <a:r>
              <a:rPr sz="1800" spc="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Corda-</a:t>
            </a:r>
            <a:r>
              <a:rPr sz="1800" spc="8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dirty="0">
                <a:latin typeface="Carlito"/>
                <a:cs typeface="Carlito"/>
              </a:rPr>
              <a:t>Local:</a:t>
            </a:r>
            <a:r>
              <a:rPr sz="1800" b="1" spc="195" dirty="0">
                <a:latin typeface="Carlito"/>
                <a:cs typeface="Carlito"/>
              </a:rPr>
              <a:t>  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195" dirty="0">
                <a:latin typeface="Carlito"/>
                <a:cs typeface="Carlito"/>
              </a:rPr>
              <a:t>   </a:t>
            </a:r>
            <a:r>
              <a:rPr sz="1800" dirty="0">
                <a:latin typeface="Carlito"/>
                <a:cs typeface="Carlito"/>
              </a:rPr>
              <a:t>226</a:t>
            </a:r>
            <a:r>
              <a:rPr sz="1800" spc="200" dirty="0">
                <a:latin typeface="Carlito"/>
                <a:cs typeface="Carlito"/>
              </a:rPr>
              <a:t>   </a:t>
            </a:r>
            <a:r>
              <a:rPr sz="1800" spc="-10" dirty="0">
                <a:latin typeface="Carlito"/>
                <a:cs typeface="Carlito"/>
              </a:rPr>
              <a:t>descida </a:t>
            </a:r>
            <a:r>
              <a:rPr sz="1800" dirty="0">
                <a:latin typeface="Carlito"/>
                <a:cs typeface="Carlito"/>
              </a:rPr>
              <a:t>próximoao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Ferro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Mendes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5975" y="932433"/>
            <a:ext cx="60026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2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2"/>
              </a:rPr>
              <a:t>5.4973657,-</a:t>
            </a:r>
            <a:r>
              <a:rPr sz="1800" spc="-10" dirty="0">
                <a:latin typeface="Carlito"/>
                <a:cs typeface="Carlito"/>
              </a:rPr>
              <a:t> 45.242133,3a,75y,176.94h,83.39t/data=!3m6!1e1!3m4!1sJuT5Q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QT527t0J-60VBWt5A!2e0!7i16384!8i8192?hl=pt-BR&amp;entry=ttu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2050" name="Picture 2" descr="C:\Users\LED\Downloads\WhatsApp Image 2024-05-02 at 08.32.37.jpe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1676400" y="2819400"/>
            <a:ext cx="7450666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443227" y="2971800"/>
            <a:ext cx="7086600" cy="39837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2138" y="1463802"/>
            <a:ext cx="2566035" cy="85915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1899"/>
              </a:lnSpc>
              <a:spcBef>
                <a:spcPts val="55"/>
              </a:spcBef>
            </a:pPr>
            <a:r>
              <a:rPr sz="1800" b="1" dirty="0">
                <a:latin typeface="Carlito"/>
                <a:cs typeface="Carlito"/>
              </a:rPr>
              <a:t>Praça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Barra</a:t>
            </a:r>
            <a:r>
              <a:rPr sz="1800" spc="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Corda-</a:t>
            </a:r>
            <a:r>
              <a:rPr sz="1800" spc="8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dirty="0">
                <a:latin typeface="Carlito"/>
                <a:cs typeface="Carlito"/>
              </a:rPr>
              <a:t>Local:</a:t>
            </a:r>
            <a:r>
              <a:rPr sz="1800" b="1" spc="275" dirty="0">
                <a:latin typeface="Carlito"/>
                <a:cs typeface="Carlito"/>
              </a:rPr>
              <a:t>  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275" dirty="0">
                <a:latin typeface="Carlito"/>
                <a:cs typeface="Carlito"/>
              </a:rPr>
              <a:t>   </a:t>
            </a:r>
            <a:r>
              <a:rPr sz="1800" dirty="0">
                <a:latin typeface="Carlito"/>
                <a:cs typeface="Carlito"/>
              </a:rPr>
              <a:t>226</a:t>
            </a:r>
            <a:r>
              <a:rPr sz="1800" spc="280" dirty="0">
                <a:latin typeface="Carlito"/>
                <a:cs typeface="Carlito"/>
              </a:rPr>
              <a:t>   </a:t>
            </a:r>
            <a:r>
              <a:rPr sz="1800" spc="-10" dirty="0">
                <a:latin typeface="Carlito"/>
                <a:cs typeface="Carlito"/>
              </a:rPr>
              <a:t>subida </a:t>
            </a:r>
            <a:r>
              <a:rPr sz="1800" dirty="0">
                <a:latin typeface="Carlito"/>
                <a:cs typeface="Carlito"/>
              </a:rPr>
              <a:t>próximoao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Ferro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Mendes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03575" y="1313434"/>
            <a:ext cx="57086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5.4980094,-</a:t>
            </a:r>
            <a:r>
              <a:rPr sz="1800" spc="-10" dirty="0">
                <a:latin typeface="Carlito"/>
                <a:cs typeface="Carlito"/>
              </a:rPr>
              <a:t> 45.2426504,3a,75y,23.13h,95.46t/data=!3m6!1e1!3m4!1sNA XsOyLL8qvITR5QJ-z7xA!2e0!7i16384!8i8192?hl=pt-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138" y="1346708"/>
            <a:ext cx="3223895" cy="85915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55"/>
              </a:spcBef>
            </a:pPr>
            <a:r>
              <a:rPr sz="1800" b="1" spc="-10" dirty="0">
                <a:latin typeface="Carlito"/>
                <a:cs typeface="Carlito"/>
              </a:rPr>
              <a:t>Praça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Barra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Corda-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spc="-20" dirty="0">
                <a:latin typeface="Carlito"/>
                <a:cs typeface="Carlito"/>
              </a:rPr>
              <a:t>Local:</a:t>
            </a:r>
            <a:r>
              <a:rPr sz="1800" spc="-20" dirty="0">
                <a:latin typeface="Carlito"/>
                <a:cs typeface="Carlito"/>
              </a:rPr>
              <a:t>MA012-</a:t>
            </a:r>
            <a:r>
              <a:rPr sz="1800" spc="-25" dirty="0">
                <a:latin typeface="Carlito"/>
                <a:cs typeface="Carlito"/>
              </a:rPr>
              <a:t>AV.ROSEANASARNEY </a:t>
            </a:r>
            <a:r>
              <a:rPr sz="1800" spc="-10" dirty="0">
                <a:latin typeface="Carlito"/>
                <a:cs typeface="Carlito"/>
              </a:rPr>
              <a:t>PROX.A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ULTRAGAZ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2590800"/>
            <a:ext cx="7543800" cy="424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965575" y="474675"/>
            <a:ext cx="508254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5.4970205,-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rlito"/>
                <a:cs typeface="Carlito"/>
              </a:rPr>
              <a:t>45.2674166,3a,75y,200.91h,104.66t/data=!3m6!1e1!3</a:t>
            </a:r>
            <a:endParaRPr sz="1800">
              <a:latin typeface="Carlito"/>
              <a:cs typeface="Carlito"/>
            </a:endParaRPr>
          </a:p>
          <a:p>
            <a:pPr marL="12700" marR="2540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m4!1ssp-</a:t>
            </a:r>
            <a:r>
              <a:rPr sz="1800" spc="-50" dirty="0">
                <a:latin typeface="Carlito"/>
                <a:cs typeface="Carlito"/>
              </a:rPr>
              <a:t>- </a:t>
            </a:r>
            <a:r>
              <a:rPr sz="1800" spc="-10" dirty="0">
                <a:latin typeface="Carlito"/>
                <a:cs typeface="Carlito"/>
              </a:rPr>
              <a:t>PXqHbIMRVdwDrcz8DQ!2e0!7i16384!8i8192?hl=pt- 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94740">
              <a:lnSpc>
                <a:spcPct val="100000"/>
              </a:lnSpc>
              <a:spcBef>
                <a:spcPts val="105"/>
              </a:spcBef>
            </a:pPr>
            <a:r>
              <a:rPr sz="8000" i="1" dirty="0">
                <a:latin typeface="Carlito"/>
                <a:cs typeface="Carlito"/>
              </a:rPr>
              <a:t>BACABAL</a:t>
            </a:r>
            <a:r>
              <a:rPr sz="8000" i="1" spc="-165" dirty="0">
                <a:latin typeface="Carlito"/>
                <a:cs typeface="Carlito"/>
              </a:rPr>
              <a:t> </a:t>
            </a:r>
            <a:r>
              <a:rPr sz="8000" i="1" dirty="0">
                <a:latin typeface="Carlito"/>
                <a:cs typeface="Carlito"/>
              </a:rPr>
              <a:t>-</a:t>
            </a:r>
            <a:r>
              <a:rPr sz="8000" i="1" spc="-265" dirty="0">
                <a:latin typeface="Carlito"/>
                <a:cs typeface="Carlito"/>
              </a:rPr>
              <a:t> </a:t>
            </a:r>
            <a:r>
              <a:rPr sz="8000" i="1" spc="80" dirty="0">
                <a:latin typeface="Carlito"/>
                <a:cs typeface="Carlito"/>
              </a:rPr>
              <a:t>MA</a:t>
            </a:r>
            <a:endParaRPr sz="80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3048000"/>
            <a:ext cx="6940296" cy="390296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480184"/>
            <a:ext cx="21043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Bacabal-</a:t>
            </a:r>
            <a:r>
              <a:rPr sz="1800" spc="-3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b="1" spc="-25" dirty="0">
                <a:latin typeface="Carlito"/>
                <a:cs typeface="Carlito"/>
              </a:rPr>
              <a:t>local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R.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Eusébio</a:t>
            </a:r>
            <a:r>
              <a:rPr sz="1800" spc="-10" dirty="0">
                <a:latin typeface="Carlito"/>
                <a:cs typeface="Carlito"/>
              </a:rPr>
              <a:t> Trinta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93594" y="856233"/>
            <a:ext cx="63220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4.2272896,-</a:t>
            </a:r>
            <a:r>
              <a:rPr sz="1800" spc="-10" dirty="0">
                <a:latin typeface="Carlito"/>
                <a:cs typeface="Carlito"/>
              </a:rPr>
              <a:t> 44.7761259,3a,75y,111.84h,93.26t/data=!3m6!1e1!3m4!1sd64ovz0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dErFxx_MMkZmomA!2e0!7i16384!8i8192?hl=pt-BR&amp;entry=ttu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03390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Bacabal-</a:t>
            </a:r>
            <a:r>
              <a:rPr sz="1800" spc="-35" dirty="0">
                <a:latin typeface="Carlito"/>
                <a:cs typeface="Carlito"/>
              </a:rPr>
              <a:t>Ma </a:t>
            </a:r>
            <a:r>
              <a:rPr sz="1800" b="1" spc="-30" dirty="0">
                <a:latin typeface="Carlito"/>
                <a:cs typeface="Carlito"/>
              </a:rPr>
              <a:t>Local</a:t>
            </a:r>
            <a:r>
              <a:rPr sz="1800" spc="-30" dirty="0">
                <a:latin typeface="Carlito"/>
                <a:cs typeface="Carlito"/>
              </a:rPr>
              <a:t>: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35" dirty="0">
                <a:latin typeface="Carlito"/>
                <a:cs typeface="Carlito"/>
              </a:rPr>
              <a:t>RUA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SARGENTO </a:t>
            </a:r>
            <a:r>
              <a:rPr sz="1800" spc="-10" dirty="0">
                <a:latin typeface="Carlito"/>
                <a:cs typeface="Carlito"/>
              </a:rPr>
              <a:t>MAURICIO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45" dirty="0">
                <a:latin typeface="Carlito"/>
                <a:cs typeface="Carlito"/>
              </a:rPr>
              <a:t>PROX.</a:t>
            </a:r>
            <a:r>
              <a:rPr sz="1800" spc="-9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AO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DETRAN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2511" y="2378964"/>
            <a:ext cx="6571488" cy="3675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0" y="1143000"/>
            <a:ext cx="4370832" cy="52654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480184"/>
            <a:ext cx="2671166" cy="855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rlito"/>
                <a:cs typeface="Carlito"/>
              </a:rPr>
              <a:t>Praça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AÇAILANDIA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spc="-10" dirty="0">
                <a:latin typeface="Carlito"/>
                <a:cs typeface="Carlito"/>
              </a:rPr>
              <a:t>Local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BR</a:t>
            </a:r>
            <a:r>
              <a:rPr sz="1800" spc="-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222</a:t>
            </a:r>
            <a:r>
              <a:rPr sz="1800" spc="-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KM</a:t>
            </a:r>
            <a:r>
              <a:rPr sz="1800" spc="-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imes New Roman"/>
                <a:cs typeface="Times New Roman"/>
              </a:rPr>
              <a:t>03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Entrada</a:t>
            </a:r>
            <a:r>
              <a:rPr sz="1800" spc="-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52525"/>
                </a:solidFill>
                <a:latin typeface="Times New Roman"/>
                <a:cs typeface="Times New Roman"/>
              </a:rPr>
              <a:t>da</a:t>
            </a:r>
            <a:r>
              <a:rPr sz="1800" spc="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Cidade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600" y="2971800"/>
            <a:ext cx="7071359" cy="397611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481454"/>
            <a:ext cx="2048510" cy="11290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-25" dirty="0">
                <a:latin typeface="Carlito"/>
                <a:cs typeface="Carlito"/>
              </a:rPr>
              <a:t>Praça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1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Bacabal-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spc="-25" dirty="0">
                <a:latin typeface="Carlito"/>
                <a:cs typeface="Carlito"/>
              </a:rPr>
              <a:t>Local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-9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RUA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TEXEIRA </a:t>
            </a:r>
            <a:r>
              <a:rPr sz="1800" dirty="0">
                <a:latin typeface="Carlito"/>
                <a:cs typeface="Carlito"/>
              </a:rPr>
              <a:t>MENDES</a:t>
            </a:r>
            <a:r>
              <a:rPr sz="1800" spc="2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AO</a:t>
            </a:r>
            <a:r>
              <a:rPr sz="1800" spc="60" dirty="0">
                <a:latin typeface="Carlito"/>
                <a:cs typeface="Carlito"/>
              </a:rPr>
              <a:t> </a:t>
            </a:r>
            <a:r>
              <a:rPr sz="1800" spc="-95" dirty="0">
                <a:latin typeface="Carlito"/>
                <a:cs typeface="Carlito"/>
              </a:rPr>
              <a:t>LADO</a:t>
            </a:r>
            <a:r>
              <a:rPr sz="1800" spc="-185" dirty="0">
                <a:latin typeface="Carlito"/>
                <a:cs typeface="Carlito"/>
              </a:rPr>
              <a:t> </a:t>
            </a:r>
            <a:r>
              <a:rPr sz="1800" spc="-40" dirty="0">
                <a:latin typeface="Carlito"/>
                <a:cs typeface="Carlito"/>
              </a:rPr>
              <a:t>DO </a:t>
            </a:r>
            <a:r>
              <a:rPr sz="1800" spc="-90" dirty="0">
                <a:latin typeface="Carlito"/>
                <a:cs typeface="Carlito"/>
              </a:rPr>
              <a:t>COMECIAL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GLORIA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92044" y="627633"/>
            <a:ext cx="58559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4.2345887,-</a:t>
            </a:r>
            <a:r>
              <a:rPr sz="1800" spc="-10" dirty="0">
                <a:latin typeface="Carlito"/>
                <a:cs typeface="Carlito"/>
              </a:rPr>
              <a:t> 44.7832953,3a,75y,350.55h,88.42t/data=!3m6!1e1!3m4!1sM7</a:t>
            </a:r>
            <a:endParaRPr sz="1800">
              <a:latin typeface="Carlito"/>
              <a:cs typeface="Carlito"/>
            </a:endParaRPr>
          </a:p>
          <a:p>
            <a:pPr marL="12700" marR="885825">
              <a:lnSpc>
                <a:spcPct val="100000"/>
              </a:lnSpc>
            </a:pPr>
            <a:r>
              <a:rPr sz="1800" spc="-20" dirty="0">
                <a:latin typeface="Carlito"/>
                <a:cs typeface="Carlito"/>
              </a:rPr>
              <a:t>sO1VYmpGh0neKfHr-</a:t>
            </a:r>
            <a:r>
              <a:rPr sz="1800" spc="-10" dirty="0">
                <a:latin typeface="Carlito"/>
                <a:cs typeface="Carlito"/>
              </a:rPr>
              <a:t>CJw!2e0!7i16384!8i8192?hl=pt- 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400" y="2819400"/>
            <a:ext cx="7306056" cy="41071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481454"/>
            <a:ext cx="2233930" cy="11290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1800" b="1" spc="-25" dirty="0">
                <a:latin typeface="Carlito"/>
                <a:cs typeface="Carlito"/>
              </a:rPr>
              <a:t>Praça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1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Bacabal-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spc="-10" dirty="0">
                <a:latin typeface="Carlito"/>
                <a:cs typeface="Carlito"/>
              </a:rPr>
              <a:t>Local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BR316 CRUZAMENTO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COM</a:t>
            </a:r>
            <a:r>
              <a:rPr sz="1800" spc="285" dirty="0">
                <a:latin typeface="Carlito"/>
                <a:cs typeface="Carlito"/>
              </a:rPr>
              <a:t> </a:t>
            </a:r>
            <a:r>
              <a:rPr sz="1800" spc="-155" dirty="0">
                <a:latin typeface="Carlito"/>
                <a:cs typeface="Carlito"/>
              </a:rPr>
              <a:t>AV. </a:t>
            </a:r>
            <a:r>
              <a:rPr sz="1800" spc="-10" dirty="0">
                <a:latin typeface="Carlito"/>
                <a:cs typeface="Carlito"/>
              </a:rPr>
              <a:t>BRASIL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93594" y="932433"/>
            <a:ext cx="58267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4.2249755,-</a:t>
            </a:r>
            <a:r>
              <a:rPr sz="1800" spc="-10" dirty="0">
                <a:latin typeface="Carlito"/>
                <a:cs typeface="Carlito"/>
              </a:rPr>
              <a:t> 44.7643438,3a,75y,197.83h,85t/data=!3m6!1e1!3m4!1sIa7ek-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XMTABqwN5VQg3T3Q!2e0!7i16384!8i8192?entry=ttu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0958" rIns="0" bIns="0" rtlCol="0">
            <a:spAutoFit/>
          </a:bodyPr>
          <a:lstStyle/>
          <a:p>
            <a:pPr marL="850900">
              <a:lnSpc>
                <a:spcPct val="100000"/>
              </a:lnSpc>
              <a:spcBef>
                <a:spcPts val="105"/>
              </a:spcBef>
            </a:pPr>
            <a:r>
              <a:rPr sz="8000" i="1" dirty="0">
                <a:latin typeface="Carlito"/>
                <a:cs typeface="Carlito"/>
              </a:rPr>
              <a:t>BURITI</a:t>
            </a:r>
            <a:r>
              <a:rPr sz="8000" i="1" spc="-245" dirty="0">
                <a:latin typeface="Carlito"/>
                <a:cs typeface="Carlito"/>
              </a:rPr>
              <a:t> </a:t>
            </a:r>
            <a:r>
              <a:rPr sz="8000" i="1" spc="-10" dirty="0">
                <a:latin typeface="Carlito"/>
                <a:cs typeface="Carlito"/>
              </a:rPr>
              <a:t>BRAVO</a:t>
            </a:r>
            <a:endParaRPr sz="80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3124200"/>
            <a:ext cx="6705600" cy="37703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481454"/>
            <a:ext cx="3683635" cy="850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</a:t>
            </a:r>
            <a:r>
              <a:rPr sz="1800" spc="-10" dirty="0">
                <a:latin typeface="Carlito"/>
                <a:cs typeface="Carlito"/>
              </a:rPr>
              <a:t>:BURITI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BRAVO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ts val="2200"/>
              </a:lnSpc>
              <a:spcBef>
                <a:spcPts val="25"/>
              </a:spcBef>
            </a:pPr>
            <a:r>
              <a:rPr sz="1800" b="1" spc="-25" dirty="0">
                <a:latin typeface="Carlito"/>
                <a:cs typeface="Carlito"/>
              </a:rPr>
              <a:t>Local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b="1" spc="-135" dirty="0">
                <a:latin typeface="Arial"/>
                <a:cs typeface="Arial"/>
              </a:rPr>
              <a:t>MA</a:t>
            </a:r>
            <a:r>
              <a:rPr sz="1800" b="1" spc="6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034-</a:t>
            </a:r>
            <a:r>
              <a:rPr sz="1800" b="1" spc="-150" dirty="0">
                <a:latin typeface="Arial"/>
                <a:cs typeface="Arial"/>
              </a:rPr>
              <a:t>ENTRADA</a:t>
            </a:r>
            <a:r>
              <a:rPr sz="1800" b="1" spc="65" dirty="0">
                <a:latin typeface="Arial"/>
                <a:cs typeface="Arial"/>
              </a:rPr>
              <a:t> </a:t>
            </a:r>
            <a:r>
              <a:rPr sz="1800" b="1" spc="-135" dirty="0">
                <a:latin typeface="Arial"/>
                <a:cs typeface="Arial"/>
              </a:rPr>
              <a:t>DA</a:t>
            </a:r>
            <a:r>
              <a:rPr sz="1800" b="1" spc="85" dirty="0">
                <a:latin typeface="Arial"/>
                <a:cs typeface="Arial"/>
              </a:rPr>
              <a:t> </a:t>
            </a:r>
            <a:r>
              <a:rPr sz="1800" b="1" spc="-100" dirty="0">
                <a:latin typeface="Arial"/>
                <a:cs typeface="Arial"/>
              </a:rPr>
              <a:t>CIDADE </a:t>
            </a:r>
            <a:r>
              <a:rPr sz="1800" b="1" spc="-160" dirty="0">
                <a:latin typeface="Arial"/>
                <a:cs typeface="Arial"/>
              </a:rPr>
              <a:t>ROD.HUMBERTO</a:t>
            </a:r>
            <a:r>
              <a:rPr sz="1800" b="1" spc="7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COUTINHO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65575" y="748030"/>
            <a:ext cx="53403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5.8256174,-</a:t>
            </a:r>
            <a:r>
              <a:rPr sz="1800" spc="-10" dirty="0">
                <a:latin typeface="Carlito"/>
                <a:cs typeface="Carlito"/>
              </a:rPr>
              <a:t> 43.8289538,3a,75y,209.47h,84.3t/data=!3m6!1e1!3m4!1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seWx0i24I-wdsMAOHheRXjQ!2e0!7i16384!8i8192?hl=pt-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24000">
              <a:lnSpc>
                <a:spcPct val="100000"/>
              </a:lnSpc>
              <a:spcBef>
                <a:spcPts val="105"/>
              </a:spcBef>
            </a:pPr>
            <a:r>
              <a:rPr sz="8000" i="1" dirty="0">
                <a:latin typeface="Carlito"/>
                <a:cs typeface="Carlito"/>
              </a:rPr>
              <a:t>CAXIAS</a:t>
            </a:r>
            <a:r>
              <a:rPr sz="8000" i="1" spc="-280" dirty="0">
                <a:latin typeface="Carlito"/>
                <a:cs typeface="Carlito"/>
              </a:rPr>
              <a:t> </a:t>
            </a:r>
            <a:r>
              <a:rPr sz="8000" i="1" dirty="0">
                <a:latin typeface="Carlito"/>
                <a:cs typeface="Carlito"/>
              </a:rPr>
              <a:t>-</a:t>
            </a:r>
            <a:r>
              <a:rPr sz="8000" i="1" spc="-195" dirty="0">
                <a:latin typeface="Carlito"/>
                <a:cs typeface="Carlito"/>
              </a:rPr>
              <a:t> </a:t>
            </a:r>
            <a:r>
              <a:rPr sz="8000" i="1" spc="70" dirty="0">
                <a:latin typeface="Carlito"/>
                <a:cs typeface="Carlito"/>
              </a:rPr>
              <a:t>MA</a:t>
            </a:r>
            <a:endParaRPr sz="8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1848612" cy="7330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510" y="1467739"/>
            <a:ext cx="2367915" cy="116459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800" b="1" spc="-25" dirty="0">
                <a:latin typeface="Carlito"/>
                <a:cs typeface="Carlito"/>
              </a:rPr>
              <a:t>Praça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Caxias-</a:t>
            </a:r>
            <a:r>
              <a:rPr sz="1800" spc="-2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1400"/>
              </a:lnSpc>
              <a:spcBef>
                <a:spcPts val="100"/>
              </a:spcBef>
            </a:pP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65" dirty="0">
                <a:latin typeface="Carlito"/>
                <a:cs typeface="Carlito"/>
              </a:rPr>
              <a:t>Av.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Rodoviária </a:t>
            </a:r>
            <a:r>
              <a:rPr sz="1800" spc="-35" dirty="0">
                <a:latin typeface="Carlito"/>
                <a:cs typeface="Carlito"/>
              </a:rPr>
              <a:t>Prox.</a:t>
            </a:r>
            <a:r>
              <a:rPr sz="1800" spc="-2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Ao</a:t>
            </a:r>
            <a:r>
              <a:rPr sz="1800" spc="2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RestauranteGran </a:t>
            </a:r>
            <a:r>
              <a:rPr sz="1800" dirty="0">
                <a:latin typeface="Carlito"/>
                <a:cs typeface="Carlito"/>
              </a:rPr>
              <a:t>BrasileE</a:t>
            </a:r>
            <a:r>
              <a:rPr sz="1800" spc="1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Canada</a:t>
            </a:r>
            <a:r>
              <a:rPr sz="1800" spc="-11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Veículos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0400" y="2046732"/>
            <a:ext cx="6153911" cy="38862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7725409"/>
            <a:ext cx="10058400" cy="46990"/>
          </a:xfrm>
          <a:custGeom>
            <a:avLst/>
            <a:gdLst/>
            <a:ahLst/>
            <a:cxnLst/>
            <a:rect l="l" t="t" r="r" b="b"/>
            <a:pathLst>
              <a:path w="10058400" h="46990">
                <a:moveTo>
                  <a:pt x="10058400" y="40640"/>
                </a:moveTo>
                <a:lnTo>
                  <a:pt x="10050780" y="40640"/>
                </a:lnTo>
                <a:lnTo>
                  <a:pt x="10050780" y="0"/>
                </a:lnTo>
                <a:lnTo>
                  <a:pt x="0" y="0"/>
                </a:lnTo>
                <a:lnTo>
                  <a:pt x="0" y="40640"/>
                </a:lnTo>
                <a:lnTo>
                  <a:pt x="0" y="46990"/>
                </a:lnTo>
                <a:lnTo>
                  <a:pt x="10058400" y="46990"/>
                </a:lnTo>
                <a:lnTo>
                  <a:pt x="10058400" y="4064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508375" y="608203"/>
            <a:ext cx="48494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4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4"/>
              </a:rPr>
              <a:t>4.8822531,-</a:t>
            </a:r>
            <a:r>
              <a:rPr sz="1800" spc="-10" dirty="0">
                <a:latin typeface="Carlito"/>
                <a:cs typeface="Carlito"/>
              </a:rPr>
              <a:t> 43.3451086,3a,75y,328.13h,99.48t/data=!3m6!1e1!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3m4!1sDA5whFtv9SjFa7JJH8GM2g!2e0!7i16384!8i8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192?entry=ttu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1454"/>
            <a:ext cx="2310130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</a:pPr>
            <a:r>
              <a:rPr sz="1800" b="1" spc="-20" dirty="0">
                <a:latin typeface="Carlito"/>
                <a:cs typeface="Carlito"/>
              </a:rPr>
              <a:t>Praça:</a:t>
            </a:r>
            <a:r>
              <a:rPr sz="1800" b="1" spc="-1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Caxias-</a:t>
            </a:r>
            <a:r>
              <a:rPr sz="1800" spc="-2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ts val="2200"/>
              </a:lnSpc>
              <a:spcBef>
                <a:spcPts val="25"/>
              </a:spcBef>
            </a:pPr>
            <a:r>
              <a:rPr sz="1800" b="1" dirty="0">
                <a:latin typeface="Carlito"/>
                <a:cs typeface="Carlito"/>
              </a:rPr>
              <a:t>Local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316</a:t>
            </a:r>
            <a:r>
              <a:rPr sz="1800" spc="-20" dirty="0">
                <a:latin typeface="Carlito"/>
                <a:cs typeface="Carlito"/>
              </a:rPr>
              <a:t> POV. </a:t>
            </a:r>
            <a:r>
              <a:rPr sz="1800" dirty="0">
                <a:latin typeface="Carlito"/>
                <a:cs typeface="Carlito"/>
              </a:rPr>
              <a:t>DESCANSO</a:t>
            </a:r>
            <a:r>
              <a:rPr sz="1800" dirty="0">
                <a:latin typeface="Liberation Sans Narrow"/>
                <a:cs typeface="Liberation Sans Narrow"/>
              </a:rPr>
              <a:t>–</a:t>
            </a:r>
            <a:r>
              <a:rPr sz="1800" spc="155" dirty="0">
                <a:latin typeface="Liberation Sans Narrow"/>
                <a:cs typeface="Liberation Sans Narrow"/>
              </a:rPr>
              <a:t> </a:t>
            </a:r>
            <a:r>
              <a:rPr sz="1800" spc="-20" dirty="0">
                <a:latin typeface="Carlito"/>
                <a:cs typeface="Carlito"/>
              </a:rPr>
              <a:t>ENTRADAP/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ts val="2115"/>
              </a:lnSpc>
            </a:pPr>
            <a:r>
              <a:rPr sz="1800" spc="-25" dirty="0">
                <a:latin typeface="Carlito"/>
                <a:cs typeface="Carlito"/>
              </a:rPr>
              <a:t>COELHO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40" dirty="0">
                <a:latin typeface="Carlito"/>
                <a:cs typeface="Carlito"/>
              </a:rPr>
              <a:t>NETO,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DUQUE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800" spc="-10" dirty="0">
                <a:latin typeface="Carlito"/>
                <a:cs typeface="Carlito"/>
              </a:rPr>
              <a:t>BACELAR,TERESINA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9944" y="1751076"/>
            <a:ext cx="5344667" cy="414375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0958" rIns="0" bIns="0" rtlCol="0">
            <a:spAutoFit/>
          </a:bodyPr>
          <a:lstStyle/>
          <a:p>
            <a:pPr marL="1231900">
              <a:lnSpc>
                <a:spcPct val="100000"/>
              </a:lnSpc>
              <a:spcBef>
                <a:spcPts val="105"/>
              </a:spcBef>
            </a:pPr>
            <a:r>
              <a:rPr sz="8000" i="1" spc="-10" dirty="0">
                <a:latin typeface="Carlito"/>
                <a:cs typeface="Carlito"/>
              </a:rPr>
              <a:t>CAXUXA</a:t>
            </a:r>
            <a:r>
              <a:rPr sz="8000" i="1" spc="-320" dirty="0">
                <a:latin typeface="Carlito"/>
                <a:cs typeface="Carlito"/>
              </a:rPr>
              <a:t> </a:t>
            </a:r>
            <a:r>
              <a:rPr sz="8000" i="1" dirty="0">
                <a:latin typeface="Carlito"/>
                <a:cs typeface="Carlito"/>
              </a:rPr>
              <a:t>-</a:t>
            </a:r>
            <a:r>
              <a:rPr sz="8000" i="1" spc="-190" dirty="0">
                <a:latin typeface="Carlito"/>
                <a:cs typeface="Carlito"/>
              </a:rPr>
              <a:t> </a:t>
            </a:r>
            <a:r>
              <a:rPr sz="8000" i="1" spc="70" dirty="0">
                <a:latin typeface="Carlito"/>
                <a:cs typeface="Carlito"/>
              </a:rPr>
              <a:t>MA</a:t>
            </a:r>
            <a:endParaRPr sz="8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1454"/>
            <a:ext cx="1683385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</a:pPr>
            <a:r>
              <a:rPr sz="1800" b="1" spc="-20" dirty="0">
                <a:latin typeface="Carlito"/>
                <a:cs typeface="Carlito"/>
              </a:rPr>
              <a:t>Praça:</a:t>
            </a:r>
            <a:r>
              <a:rPr sz="1800" b="1" spc="-8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Caxuxa-MA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ts val="2150"/>
              </a:lnSpc>
            </a:pPr>
            <a:r>
              <a:rPr sz="1800" b="1" dirty="0">
                <a:latin typeface="Carlito"/>
                <a:cs typeface="Carlito"/>
              </a:rPr>
              <a:t>Local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Balão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1391" y="2590800"/>
            <a:ext cx="7450835" cy="41879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95550" y="1059891"/>
            <a:ext cx="55441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4.1941199,-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rlito"/>
                <a:cs typeface="Carlito"/>
              </a:rPr>
              <a:t>44.4680432,3a,75y,297.77h,89.69t/data=!3m6!1e1!3m4!1s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sUsHgvpLcGJYgBhEYOiMVw!2e0!7i16384!8i8192?entry=ttu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97050">
              <a:lnSpc>
                <a:spcPct val="100000"/>
              </a:lnSpc>
              <a:spcBef>
                <a:spcPts val="105"/>
              </a:spcBef>
            </a:pPr>
            <a:r>
              <a:rPr sz="8000" i="1" dirty="0">
                <a:latin typeface="Carlito"/>
                <a:cs typeface="Carlito"/>
              </a:rPr>
              <a:t>CODÓ</a:t>
            </a:r>
            <a:r>
              <a:rPr sz="8000" i="1" spc="-229" dirty="0">
                <a:latin typeface="Carlito"/>
                <a:cs typeface="Carlito"/>
              </a:rPr>
              <a:t> </a:t>
            </a:r>
            <a:r>
              <a:rPr sz="8000" i="1" dirty="0">
                <a:latin typeface="Carlito"/>
                <a:cs typeface="Carlito"/>
              </a:rPr>
              <a:t>-</a:t>
            </a:r>
            <a:r>
              <a:rPr sz="8000" i="1" spc="-90" dirty="0">
                <a:latin typeface="Carlito"/>
                <a:cs typeface="Carlito"/>
              </a:rPr>
              <a:t> </a:t>
            </a:r>
            <a:r>
              <a:rPr sz="8000" i="1" spc="65" dirty="0">
                <a:latin typeface="Carlito"/>
                <a:cs typeface="Carlito"/>
              </a:rPr>
              <a:t>MA</a:t>
            </a:r>
            <a:endParaRPr sz="8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366366" cy="851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rlito"/>
                <a:cs typeface="Carlito"/>
              </a:rPr>
              <a:t>Praça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AÇAILANDIA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14" dirty="0">
                <a:latin typeface="Arial"/>
                <a:cs typeface="Arial"/>
              </a:rPr>
              <a:t>BR</a:t>
            </a:r>
            <a:r>
              <a:rPr sz="1800" spc="-300" dirty="0">
                <a:latin typeface="Arial"/>
                <a:cs typeface="Arial"/>
              </a:rPr>
              <a:t> </a:t>
            </a:r>
            <a:r>
              <a:rPr sz="1800" spc="-145" dirty="0">
                <a:latin typeface="Arial"/>
                <a:cs typeface="Arial"/>
              </a:rPr>
              <a:t>010</a:t>
            </a:r>
            <a:r>
              <a:rPr sz="1800" spc="-235" dirty="0">
                <a:latin typeface="Arial"/>
                <a:cs typeface="Arial"/>
              </a:rPr>
              <a:t> </a:t>
            </a:r>
            <a:r>
              <a:rPr sz="1800" spc="-140" dirty="0">
                <a:latin typeface="Arial"/>
                <a:cs typeface="Arial"/>
              </a:rPr>
              <a:t>próx</a:t>
            </a:r>
            <a:r>
              <a:rPr sz="1800" spc="-200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ao </a:t>
            </a:r>
            <a:r>
              <a:rPr sz="1800" spc="-145" dirty="0">
                <a:latin typeface="Arial"/>
                <a:cs typeface="Arial"/>
              </a:rPr>
              <a:t>Posto</a:t>
            </a:r>
            <a:r>
              <a:rPr sz="1800" spc="-21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Carreteiro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00" y="3048000"/>
            <a:ext cx="6673596" cy="3747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879092" y="2438400"/>
            <a:ext cx="7874508" cy="44287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523" y="1280540"/>
            <a:ext cx="22567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rlito"/>
                <a:cs typeface="Carlito"/>
              </a:rPr>
              <a:t>Praça:</a:t>
            </a:r>
            <a:r>
              <a:rPr sz="1800" b="1" spc="-15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Codó-</a:t>
            </a:r>
            <a:r>
              <a:rPr sz="1800" b="1" spc="-114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</a:pPr>
            <a:r>
              <a:rPr sz="1800" spc="-30" dirty="0">
                <a:latin typeface="Carlito"/>
                <a:cs typeface="Carlito"/>
              </a:rPr>
              <a:t>Local:</a:t>
            </a:r>
            <a:r>
              <a:rPr sz="1800" spc="-12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Entrada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10" dirty="0">
                <a:latin typeface="Carlito"/>
                <a:cs typeface="Carlito"/>
              </a:rPr>
              <a:t> Cidade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-35" dirty="0">
                <a:latin typeface="Liberation Sans Narrow"/>
                <a:cs typeface="Liberation Sans Narrow"/>
              </a:rPr>
              <a:t> </a:t>
            </a:r>
            <a:r>
              <a:rPr sz="1800" dirty="0">
                <a:latin typeface="Carlito"/>
                <a:cs typeface="Carlito"/>
              </a:rPr>
              <a:t>PROZ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PORTAL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08375" y="713358"/>
            <a:ext cx="48507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4.4982957,-</a:t>
            </a:r>
            <a:r>
              <a:rPr sz="1800" spc="-10" dirty="0">
                <a:latin typeface="Carlito"/>
                <a:cs typeface="Carlito"/>
              </a:rPr>
              <a:t> 43.8991898,3a,75y,75.16h,95.15t/data=!3m6!1e1!3</a:t>
            </a:r>
            <a:endParaRPr sz="1800">
              <a:latin typeface="Carlito"/>
              <a:cs typeface="Carlito"/>
            </a:endParaRPr>
          </a:p>
          <a:p>
            <a:pPr marL="12700" marR="53975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m4!1swspaU_Hahsobo27HHFNVgQ!2e0!7i16384!8i 8192?entry=ttu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356486"/>
            <a:ext cx="1907539" cy="111379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2140"/>
              </a:lnSpc>
              <a:spcBef>
                <a:spcPts val="185"/>
              </a:spcBef>
            </a:pPr>
            <a:r>
              <a:rPr sz="1800" b="1" spc="-20" dirty="0">
                <a:latin typeface="Carlito"/>
                <a:cs typeface="Carlito"/>
              </a:rPr>
              <a:t>Praça:</a:t>
            </a:r>
            <a:r>
              <a:rPr sz="1800" b="1" spc="-16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Codó-</a:t>
            </a:r>
            <a:r>
              <a:rPr sz="1800" b="1" spc="-110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MA </a:t>
            </a: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00" dirty="0">
                <a:latin typeface="Carlito"/>
                <a:cs typeface="Carlito"/>
              </a:rPr>
              <a:t>Av.</a:t>
            </a:r>
            <a:r>
              <a:rPr sz="1800" spc="-114" dirty="0">
                <a:latin typeface="Carlito"/>
                <a:cs typeface="Carlito"/>
              </a:rPr>
              <a:t> </a:t>
            </a:r>
            <a:r>
              <a:rPr sz="1800" spc="-65" dirty="0">
                <a:latin typeface="Carlito"/>
                <a:cs typeface="Carlito"/>
              </a:rPr>
              <a:t>Primeiro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de </a:t>
            </a:r>
            <a:r>
              <a:rPr sz="1800" spc="-55" dirty="0">
                <a:latin typeface="Carlito"/>
                <a:cs typeface="Carlito"/>
              </a:rPr>
              <a:t>maio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-95" dirty="0">
                <a:latin typeface="Liberation Sans Narrow"/>
                <a:cs typeface="Liberation Sans Narrow"/>
              </a:rPr>
              <a:t> </a:t>
            </a:r>
            <a:r>
              <a:rPr sz="1800" spc="-40" dirty="0">
                <a:latin typeface="Carlito"/>
                <a:cs typeface="Carlito"/>
              </a:rPr>
              <a:t>em</a:t>
            </a:r>
            <a:r>
              <a:rPr sz="1800" spc="-95" dirty="0">
                <a:latin typeface="Carlito"/>
                <a:cs typeface="Carlito"/>
              </a:rPr>
              <a:t> </a:t>
            </a:r>
            <a:r>
              <a:rPr sz="1800" spc="-70" dirty="0">
                <a:latin typeface="Carlito"/>
                <a:cs typeface="Carlito"/>
              </a:rPr>
              <a:t>frente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35" dirty="0">
                <a:latin typeface="Carlito"/>
                <a:cs typeface="Carlito"/>
              </a:rPr>
              <a:t>ao </a:t>
            </a:r>
            <a:r>
              <a:rPr sz="1800" spc="-10" dirty="0">
                <a:latin typeface="Carlito"/>
                <a:cs typeface="Carlito"/>
              </a:rPr>
              <a:t>Carvalho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286000" y="2514600"/>
            <a:ext cx="7391400" cy="415594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93594" y="780033"/>
            <a:ext cx="62998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4.447689,-</a:t>
            </a:r>
            <a:r>
              <a:rPr sz="1800" spc="-10" dirty="0">
                <a:latin typeface="Carlito"/>
                <a:cs typeface="Carlito"/>
              </a:rPr>
              <a:t> 43.8908474,3a,75y,48h,83.67t/data=!3m6!1e1!3m4!1suJnPuyQXAy N-FugJY-Kkxw!2e0!7i16384!8i8192?hl=pt-BR&amp;entry=ttu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280286"/>
            <a:ext cx="1814830" cy="111379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2140"/>
              </a:lnSpc>
              <a:spcBef>
                <a:spcPts val="185"/>
              </a:spcBef>
            </a:pPr>
            <a:r>
              <a:rPr sz="1800" b="1" spc="-20" dirty="0">
                <a:latin typeface="Carlito"/>
                <a:cs typeface="Carlito"/>
              </a:rPr>
              <a:t>Praça:</a:t>
            </a:r>
            <a:r>
              <a:rPr sz="1800" b="1" spc="-16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Codó-</a:t>
            </a:r>
            <a:r>
              <a:rPr sz="1800" b="1" spc="-110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MA </a:t>
            </a: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70" dirty="0">
                <a:latin typeface="Carlito"/>
                <a:cs typeface="Carlito"/>
              </a:rPr>
              <a:t>Entrada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da </a:t>
            </a:r>
            <a:r>
              <a:rPr sz="1800" spc="-60" dirty="0">
                <a:latin typeface="Carlito"/>
                <a:cs typeface="Carlito"/>
              </a:rPr>
              <a:t>cidade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-80" dirty="0">
                <a:latin typeface="Liberation Sans Narrow"/>
                <a:cs typeface="Liberation Sans Narrow"/>
              </a:rPr>
              <a:t> </a:t>
            </a:r>
            <a:r>
              <a:rPr sz="1800" spc="-75" dirty="0">
                <a:latin typeface="Carlito"/>
                <a:cs typeface="Carlito"/>
              </a:rPr>
              <a:t>rotatória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da </a:t>
            </a:r>
            <a:r>
              <a:rPr sz="1800" spc="-10" dirty="0">
                <a:latin typeface="Carlito"/>
                <a:cs typeface="Carlito"/>
              </a:rPr>
              <a:t>rodoviária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362200" y="1851660"/>
            <a:ext cx="7453883" cy="4191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93594" y="627633"/>
            <a:ext cx="63360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4.4868655,-</a:t>
            </a:r>
            <a:r>
              <a:rPr sz="1800" spc="-10" dirty="0">
                <a:latin typeface="Carlito"/>
                <a:cs typeface="Carlito"/>
              </a:rPr>
              <a:t> 43.8929045,3a,75y,246.28h,98.52t/data=!3m6!1e1!3m4!1scdx8zQ2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QEcq31qyZ9UeTMw!2e0!7i16384!8i8192?entry=ttu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280286"/>
            <a:ext cx="2540635" cy="854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rlito"/>
                <a:cs typeface="Carlito"/>
              </a:rPr>
              <a:t>Praça:</a:t>
            </a:r>
            <a:r>
              <a:rPr sz="1800" b="1" spc="-1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Codó-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ts val="2140"/>
              </a:lnSpc>
              <a:spcBef>
                <a:spcPts val="160"/>
              </a:spcBef>
            </a:pPr>
            <a:r>
              <a:rPr sz="1800" b="1" spc="-10" dirty="0">
                <a:latin typeface="Carlito"/>
                <a:cs typeface="Carlito"/>
              </a:rPr>
              <a:t>Local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45" dirty="0">
                <a:latin typeface="Carlito"/>
                <a:cs typeface="Carlito"/>
              </a:rPr>
              <a:t>Av.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João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Ribeiro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-40" dirty="0">
                <a:latin typeface="Liberation Sans Narrow"/>
                <a:cs typeface="Liberation Sans Narrow"/>
              </a:rPr>
              <a:t> </a:t>
            </a:r>
            <a:r>
              <a:rPr sz="1800" spc="-25" dirty="0">
                <a:latin typeface="Carlito"/>
                <a:cs typeface="Carlito"/>
              </a:rPr>
              <a:t>Ao </a:t>
            </a:r>
            <a:r>
              <a:rPr sz="1800" dirty="0">
                <a:latin typeface="Carlito"/>
                <a:cs typeface="Carlito"/>
              </a:rPr>
              <a:t>lado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Mix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Matheus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26994" y="851407"/>
            <a:ext cx="4420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rlito"/>
                <a:cs typeface="Carlito"/>
                <a:hlinkClick r:id="rId2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2"/>
              </a:rPr>
              <a:t>4.4709875,-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26994" y="1125982"/>
            <a:ext cx="5766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rlito"/>
                <a:cs typeface="Carlito"/>
              </a:rPr>
              <a:t>43.8891158,3a,75y,122.66h,85.76t/data=!3m6!1e1!3m4!1ssP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Z0o9mdZEpf-P93KgHjCQ!2e0!7i16384!8i8192?entry=ttu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8194" name="Picture 2" descr="C:\Users\LED\Downloads\WhatsApp Image 2024-05-14 at 16.19.27(1).jpe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1905000" y="2590800"/>
            <a:ext cx="7589824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280286"/>
            <a:ext cx="3162935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rlito"/>
                <a:cs typeface="Carlito"/>
              </a:rPr>
              <a:t>Praça:</a:t>
            </a:r>
            <a:r>
              <a:rPr sz="1800" b="1" spc="-16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Codó-</a:t>
            </a:r>
            <a:r>
              <a:rPr sz="1800" b="1" spc="-110" dirty="0">
                <a:latin typeface="Carlito"/>
                <a:cs typeface="Carlito"/>
              </a:rPr>
              <a:t> </a:t>
            </a:r>
            <a:r>
              <a:rPr sz="1800" b="1" spc="-2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40" dirty="0">
                <a:latin typeface="Carlito"/>
                <a:cs typeface="Carlito"/>
              </a:rPr>
              <a:t>MA</a:t>
            </a:r>
            <a:r>
              <a:rPr sz="1800" spc="-125" dirty="0">
                <a:latin typeface="Carlito"/>
                <a:cs typeface="Carlito"/>
              </a:rPr>
              <a:t> </a:t>
            </a:r>
            <a:r>
              <a:rPr sz="1800" spc="-60" dirty="0">
                <a:latin typeface="Carlito"/>
                <a:cs typeface="Carlito"/>
              </a:rPr>
              <a:t>026</a:t>
            </a:r>
            <a:r>
              <a:rPr sz="1800" spc="-120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-100" dirty="0">
                <a:latin typeface="Liberation Sans Narrow"/>
                <a:cs typeface="Liberation Sans Narrow"/>
              </a:rPr>
              <a:t> </a:t>
            </a:r>
            <a:r>
              <a:rPr sz="1800" spc="-100" dirty="0">
                <a:latin typeface="Carlito"/>
                <a:cs typeface="Carlito"/>
              </a:rPr>
              <a:t>Av.</a:t>
            </a:r>
            <a:r>
              <a:rPr sz="1800" spc="-140" dirty="0">
                <a:latin typeface="Carlito"/>
                <a:cs typeface="Carlito"/>
              </a:rPr>
              <a:t> </a:t>
            </a:r>
            <a:r>
              <a:rPr sz="1800" spc="-70" dirty="0">
                <a:latin typeface="Carlito"/>
                <a:cs typeface="Carlito"/>
              </a:rPr>
              <a:t>Santos</a:t>
            </a:r>
            <a:r>
              <a:rPr sz="1800" spc="-150" dirty="0">
                <a:latin typeface="Carlito"/>
                <a:cs typeface="Carlito"/>
              </a:rPr>
              <a:t> </a:t>
            </a:r>
            <a:r>
              <a:rPr sz="1800" spc="-40" dirty="0">
                <a:latin typeface="Carlito"/>
                <a:cs typeface="Carlito"/>
              </a:rPr>
              <a:t>Dumontt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716023" y="2514600"/>
            <a:ext cx="7543800" cy="42412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736975" y="856233"/>
            <a:ext cx="51714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4.4879863,-</a:t>
            </a:r>
            <a:r>
              <a:rPr sz="1800" spc="-10" dirty="0">
                <a:latin typeface="Carlito"/>
                <a:cs typeface="Carlito"/>
              </a:rPr>
              <a:t> 43.8931537,3a,75y,160.11h,100.21t/data=!3m6!1e1!3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m4!1skEX3tmOEKPyflzWvMnVKVg!2e0!7i16384!8i8192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?entry=ttu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272666"/>
            <a:ext cx="2958465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rlito"/>
                <a:cs typeface="Carlito"/>
              </a:rPr>
              <a:t>Praça:</a:t>
            </a:r>
            <a:r>
              <a:rPr sz="1800" b="1" spc="-1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Codó-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40" dirty="0">
                <a:latin typeface="Carlito"/>
                <a:cs typeface="Carlito"/>
              </a:rPr>
              <a:t>MA</a:t>
            </a:r>
            <a:r>
              <a:rPr sz="1800" spc="-125" dirty="0">
                <a:latin typeface="Carlito"/>
                <a:cs typeface="Carlito"/>
              </a:rPr>
              <a:t> </a:t>
            </a:r>
            <a:r>
              <a:rPr sz="1800" spc="-60" dirty="0">
                <a:latin typeface="Carlito"/>
                <a:cs typeface="Carlito"/>
              </a:rPr>
              <a:t>026</a:t>
            </a:r>
            <a:r>
              <a:rPr sz="1800" spc="-120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-100" dirty="0">
                <a:latin typeface="Liberation Sans Narrow"/>
                <a:cs typeface="Liberation Sans Narrow"/>
              </a:rPr>
              <a:t> </a:t>
            </a:r>
            <a:r>
              <a:rPr sz="1800" spc="-75" dirty="0">
                <a:latin typeface="Carlito"/>
                <a:cs typeface="Carlito"/>
              </a:rPr>
              <a:t>prox.</a:t>
            </a:r>
            <a:r>
              <a:rPr sz="1800" spc="-140" dirty="0">
                <a:latin typeface="Carlito"/>
                <a:cs typeface="Carlito"/>
              </a:rPr>
              <a:t> </a:t>
            </a:r>
            <a:r>
              <a:rPr sz="1800" spc="-45" dirty="0">
                <a:latin typeface="Carlito"/>
                <a:cs typeface="Carlito"/>
              </a:rPr>
              <a:t>ao</a:t>
            </a:r>
            <a:r>
              <a:rPr sz="1800" spc="-120" dirty="0">
                <a:latin typeface="Carlito"/>
                <a:cs typeface="Carlito"/>
              </a:rPr>
              <a:t> </a:t>
            </a:r>
            <a:r>
              <a:rPr sz="1800" spc="-40" dirty="0">
                <a:latin typeface="Carlito"/>
                <a:cs typeface="Carlito"/>
              </a:rPr>
              <a:t>Nacional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2362200"/>
            <a:ext cx="7924800" cy="44561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89375" y="627633"/>
            <a:ext cx="514858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4.4901307,-</a:t>
            </a:r>
            <a:r>
              <a:rPr sz="1800" spc="-10" dirty="0">
                <a:latin typeface="Carlito"/>
                <a:cs typeface="Carlito"/>
              </a:rPr>
              <a:t> 43.8935146,3a,75y,22.07h,100.57t/data=!3m6!1e1!3m</a:t>
            </a:r>
            <a:endParaRPr sz="1800">
              <a:latin typeface="Carlito"/>
              <a:cs typeface="Carlito"/>
            </a:endParaRPr>
          </a:p>
          <a:p>
            <a:pPr marL="12700" marR="3175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4!1sM_zaFriKIf4ujYKo7GtR0A!2e0!7i16384!8i8192?ent 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2034" y="382269"/>
            <a:ext cx="9615170" cy="147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2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2"/>
              </a:rPr>
              <a:t>4.4890921,-</a:t>
            </a:r>
            <a:r>
              <a:rPr sz="1800" spc="-10" dirty="0">
                <a:latin typeface="Carlito"/>
                <a:cs typeface="Carlito"/>
              </a:rPr>
              <a:t> 43.8933233,3a,75y,56.52h,75.96t/data=!3m6!1e1!3m4!1snlHCSMLVxbxm-</a:t>
            </a:r>
            <a:endParaRPr sz="1800">
              <a:latin typeface="Carlito"/>
              <a:cs typeface="Carlito"/>
            </a:endParaRPr>
          </a:p>
          <a:p>
            <a:pPr marL="268605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s3-</a:t>
            </a:r>
            <a:r>
              <a:rPr sz="1800" spc="-20" dirty="0">
                <a:latin typeface="Carlito"/>
                <a:cs typeface="Carlito"/>
              </a:rPr>
              <a:t>5_STcg!2e0!7i16384!8i8192?hl=pt-</a:t>
            </a:r>
            <a:r>
              <a:rPr sz="1800" spc="-10" dirty="0">
                <a:latin typeface="Carlito"/>
                <a:cs typeface="Carlito"/>
              </a:rPr>
              <a:t>BR&amp;entry=ttu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800" b="1" spc="-20" dirty="0">
                <a:latin typeface="Carlito"/>
                <a:cs typeface="Carlito"/>
              </a:rPr>
              <a:t>Praça:</a:t>
            </a:r>
            <a:r>
              <a:rPr sz="1800" b="1" spc="-1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Codó-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spc="-40" dirty="0">
                <a:latin typeface="Carlito"/>
                <a:cs typeface="Carlito"/>
              </a:rPr>
              <a:t>MA</a:t>
            </a:r>
            <a:r>
              <a:rPr sz="1800" spc="-140" dirty="0">
                <a:latin typeface="Carlito"/>
                <a:cs typeface="Carlito"/>
              </a:rPr>
              <a:t> </a:t>
            </a:r>
            <a:r>
              <a:rPr sz="1800" spc="-60" dirty="0">
                <a:latin typeface="Carlito"/>
                <a:cs typeface="Carlito"/>
              </a:rPr>
              <a:t>026</a:t>
            </a:r>
            <a:r>
              <a:rPr sz="1800" spc="-135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-120" dirty="0">
                <a:latin typeface="Liberation Sans Narrow"/>
                <a:cs typeface="Liberation Sans Narrow"/>
              </a:rPr>
              <a:t> </a:t>
            </a:r>
            <a:r>
              <a:rPr sz="1800" spc="-40" dirty="0">
                <a:latin typeface="Carlito"/>
                <a:cs typeface="Carlito"/>
              </a:rPr>
              <a:t>Em</a:t>
            </a:r>
            <a:r>
              <a:rPr sz="1800" spc="-130" dirty="0">
                <a:latin typeface="Carlito"/>
                <a:cs typeface="Carlito"/>
              </a:rPr>
              <a:t> </a:t>
            </a:r>
            <a:r>
              <a:rPr sz="1800" spc="-75" dirty="0">
                <a:latin typeface="Carlito"/>
                <a:cs typeface="Carlito"/>
              </a:rPr>
              <a:t>frente</a:t>
            </a:r>
            <a:r>
              <a:rPr sz="1800" spc="-155" dirty="0">
                <a:latin typeface="Carlito"/>
                <a:cs typeface="Carlito"/>
              </a:rPr>
              <a:t> </a:t>
            </a:r>
            <a:r>
              <a:rPr sz="1800" spc="-45" dirty="0">
                <a:latin typeface="Carlito"/>
                <a:cs typeface="Carlito"/>
              </a:rPr>
              <a:t>ao</a:t>
            </a:r>
            <a:r>
              <a:rPr sz="1800" spc="-135" dirty="0">
                <a:latin typeface="Carlito"/>
                <a:cs typeface="Carlito"/>
              </a:rPr>
              <a:t> </a:t>
            </a:r>
            <a:r>
              <a:rPr sz="1800" spc="-35" dirty="0">
                <a:latin typeface="Carlito"/>
                <a:cs typeface="Carlito"/>
              </a:rPr>
              <a:t>Posto</a:t>
            </a:r>
            <a:r>
              <a:rPr sz="1800" spc="17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Nacional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9218" name="Picture 2" descr="C:\Users\LED\Downloads\WhatsApp Image 2024-05-14 at 18.05.50.jpe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1219200" y="2362200"/>
            <a:ext cx="8157368" cy="4586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133600" y="2667000"/>
            <a:ext cx="7696200" cy="43266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466090"/>
            <a:ext cx="9674225" cy="174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118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4.4722674,-</a:t>
            </a:r>
            <a:r>
              <a:rPr sz="1800" spc="-10" dirty="0">
                <a:latin typeface="Carlito"/>
                <a:cs typeface="Carlito"/>
              </a:rPr>
              <a:t> 43.8903918,3a,75y,271.18h,95.68t/data=!3m6!1e1!3m4!1shmwqdGW houxpixXVktPFkw!2e0!7i16384!8i8192?entry=ttu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800" b="1" spc="-20" dirty="0">
                <a:latin typeface="Carlito"/>
                <a:cs typeface="Carlito"/>
              </a:rPr>
              <a:t>Praça:</a:t>
            </a:r>
            <a:r>
              <a:rPr sz="1800" b="1" spc="-1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Codó-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 marR="6457950">
              <a:lnSpc>
                <a:spcPts val="2140"/>
              </a:lnSpc>
              <a:spcBef>
                <a:spcPts val="160"/>
              </a:spcBef>
            </a:pPr>
            <a:r>
              <a:rPr sz="1800" b="1" spc="-10" dirty="0">
                <a:latin typeface="Carlito"/>
                <a:cs typeface="Carlito"/>
              </a:rPr>
              <a:t>Local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AABB-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026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LADO</a:t>
            </a:r>
            <a:r>
              <a:rPr sz="1800" spc="-25" dirty="0">
                <a:latin typeface="Carlito"/>
                <a:cs typeface="Carlito"/>
              </a:rPr>
              <a:t> DO </a:t>
            </a:r>
            <a:r>
              <a:rPr sz="1800" dirty="0">
                <a:latin typeface="Carlito"/>
                <a:cs typeface="Carlito"/>
              </a:rPr>
              <a:t>POSTO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FC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752600" y="2438400"/>
            <a:ext cx="8052816" cy="45278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348866"/>
            <a:ext cx="3611879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rlito"/>
                <a:cs typeface="Carlito"/>
              </a:rPr>
              <a:t>Praça:</a:t>
            </a:r>
            <a:r>
              <a:rPr sz="1800" b="1" spc="-1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Codó-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026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-15" dirty="0">
                <a:latin typeface="Liberation Sans Narrow"/>
                <a:cs typeface="Liberation Sans Narrow"/>
              </a:rPr>
              <a:t> </a:t>
            </a:r>
            <a:r>
              <a:rPr sz="1800" dirty="0">
                <a:latin typeface="Carlito"/>
                <a:cs typeface="Carlito"/>
              </a:rPr>
              <a:t>SAÍDA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PARA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TIMBIRAS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41775" y="551433"/>
            <a:ext cx="52235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4.4419613,-</a:t>
            </a:r>
            <a:r>
              <a:rPr sz="1800" spc="-10" dirty="0">
                <a:latin typeface="Carlito"/>
                <a:cs typeface="Carlito"/>
              </a:rPr>
              <a:t> 43.8809246,3a,75y,19.47h,91.58t/data=!3m6!1e1!3m4!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1sZzaR6KhEQoAKPLS1LfdlKQ!2e0!7i16384!8i8192?entry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Carlito"/>
                <a:cs typeface="Carlito"/>
              </a:rPr>
              <a:t>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280286"/>
            <a:ext cx="2880995" cy="854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rlito"/>
                <a:cs typeface="Carlito"/>
              </a:rPr>
              <a:t>Praça:</a:t>
            </a:r>
            <a:r>
              <a:rPr sz="1800" b="1" spc="-1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Codó-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ts val="2140"/>
              </a:lnSpc>
              <a:spcBef>
                <a:spcPts val="160"/>
              </a:spcBef>
            </a:pP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KM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17-</a:t>
            </a:r>
            <a:r>
              <a:rPr sz="1800" dirty="0">
                <a:latin typeface="Carlito"/>
                <a:cs typeface="Carlito"/>
              </a:rPr>
              <a:t>BR316-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PROX.</a:t>
            </a:r>
            <a:r>
              <a:rPr sz="1800" spc="-25" dirty="0">
                <a:latin typeface="Carlito"/>
                <a:cs typeface="Carlito"/>
              </a:rPr>
              <a:t> AO </a:t>
            </a:r>
            <a:r>
              <a:rPr sz="1800" dirty="0">
                <a:latin typeface="Carlito"/>
                <a:cs typeface="Carlito"/>
              </a:rPr>
              <a:t>POSTO</a:t>
            </a:r>
            <a:r>
              <a:rPr sz="1800" spc="-10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IPIRANGA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209800" y="2362200"/>
            <a:ext cx="7620000" cy="42870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08375" y="780033"/>
            <a:ext cx="58235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4.565011,-</a:t>
            </a:r>
            <a:r>
              <a:rPr sz="1800" spc="-10" dirty="0">
                <a:latin typeface="Carlito"/>
                <a:cs typeface="Carlito"/>
              </a:rPr>
              <a:t> 43.9866133,3a,75y,262.85h,90.07t/data=!3m6!1e1!3m4!1sts1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mKeCMOE4Pfs0xKQgeeA!2e0!7i16384!8i8192?entry=ttu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3000" y="2080260"/>
            <a:ext cx="3212592" cy="52212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480184"/>
            <a:ext cx="2747366" cy="5719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rlito"/>
                <a:cs typeface="Carlito"/>
              </a:rPr>
              <a:t>Praça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AÇAILANDIA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ts val="2210"/>
              </a:lnSpc>
              <a:spcBef>
                <a:spcPts val="45"/>
              </a:spcBef>
            </a:pPr>
            <a:r>
              <a:rPr sz="1800" b="1" spc="-75" dirty="0">
                <a:latin typeface="Carlito"/>
                <a:cs typeface="Carlito"/>
              </a:rPr>
              <a:t>Local</a:t>
            </a:r>
            <a:r>
              <a:rPr sz="1800" spc="-75" dirty="0">
                <a:latin typeface="Carlito"/>
                <a:cs typeface="Carlito"/>
              </a:rPr>
              <a:t>:</a:t>
            </a:r>
            <a:r>
              <a:rPr sz="1800" spc="-75" dirty="0">
                <a:solidFill>
                  <a:srgbClr val="252525"/>
                </a:solidFill>
                <a:latin typeface="Times New Roman"/>
                <a:cs typeface="Times New Roman"/>
              </a:rPr>
              <a:t>Av.</a:t>
            </a:r>
            <a:r>
              <a:rPr sz="1800" spc="-17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imes New Roman"/>
                <a:cs typeface="Times New Roman"/>
              </a:rPr>
              <a:t>Alexandre Costa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280286"/>
            <a:ext cx="3634740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rlito"/>
                <a:cs typeface="Carlito"/>
              </a:rPr>
              <a:t>Praça:</a:t>
            </a:r>
            <a:r>
              <a:rPr sz="1800" b="1" spc="-1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Codó-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INICIO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PONTE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10" dirty="0">
                <a:latin typeface="Carlito"/>
                <a:cs typeface="Carlito"/>
              </a:rPr>
              <a:t> TRIZIDELA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821179" y="2362200"/>
            <a:ext cx="7856220" cy="44165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17975" y="398475"/>
            <a:ext cx="437705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4.454758,-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rlito"/>
                <a:cs typeface="Carlito"/>
              </a:rPr>
              <a:t>43.8789868,3a,75y,236.64h,93.58t/data=!3m6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!1e1!3m4!1s97Ph1PNnehtCGfn0SSy_hQ!2e0!7 i16384!8i8192?entry=ttu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280286"/>
            <a:ext cx="3214370" cy="854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rlito"/>
                <a:cs typeface="Carlito"/>
              </a:rPr>
              <a:t>Praça:</a:t>
            </a:r>
            <a:r>
              <a:rPr sz="1800" b="1" spc="-1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Codó-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ts val="2140"/>
              </a:lnSpc>
              <a:spcBef>
                <a:spcPts val="160"/>
              </a:spcBef>
            </a:pP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30" dirty="0">
                <a:latin typeface="Carlito"/>
                <a:cs typeface="Carlito"/>
              </a:rPr>
              <a:t> </a:t>
            </a:r>
            <a:r>
              <a:rPr sz="1800" spc="-40" dirty="0">
                <a:latin typeface="Carlito"/>
                <a:cs typeface="Carlito"/>
              </a:rPr>
              <a:t>MA</a:t>
            </a:r>
            <a:r>
              <a:rPr sz="1800" spc="-130" dirty="0">
                <a:latin typeface="Carlito"/>
                <a:cs typeface="Carlito"/>
              </a:rPr>
              <a:t> </a:t>
            </a:r>
            <a:r>
              <a:rPr sz="1800" spc="-60" dirty="0">
                <a:latin typeface="Carlito"/>
                <a:cs typeface="Carlito"/>
              </a:rPr>
              <a:t>026</a:t>
            </a:r>
            <a:r>
              <a:rPr sz="1800" spc="-120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-105" dirty="0">
                <a:latin typeface="Liberation Sans Narrow"/>
                <a:cs typeface="Liberation Sans Narrow"/>
              </a:rPr>
              <a:t> </a:t>
            </a:r>
            <a:r>
              <a:rPr sz="1800" spc="-40" dirty="0">
                <a:latin typeface="Carlito"/>
                <a:cs typeface="Carlito"/>
              </a:rPr>
              <a:t>Em</a:t>
            </a:r>
            <a:r>
              <a:rPr sz="1800" spc="-120" dirty="0">
                <a:latin typeface="Carlito"/>
                <a:cs typeface="Carlito"/>
              </a:rPr>
              <a:t> </a:t>
            </a:r>
            <a:r>
              <a:rPr sz="1800" spc="-75" dirty="0">
                <a:latin typeface="Carlito"/>
                <a:cs typeface="Carlito"/>
              </a:rPr>
              <a:t>frente</a:t>
            </a:r>
            <a:r>
              <a:rPr sz="1800" spc="-140" dirty="0">
                <a:latin typeface="Carlito"/>
                <a:cs typeface="Carlito"/>
              </a:rPr>
              <a:t> </a:t>
            </a:r>
            <a:r>
              <a:rPr sz="1800" spc="-45" dirty="0">
                <a:latin typeface="Carlito"/>
                <a:cs typeface="Carlito"/>
              </a:rPr>
              <a:t>ao</a:t>
            </a:r>
            <a:r>
              <a:rPr sz="1800" spc="-125" dirty="0">
                <a:latin typeface="Carlito"/>
                <a:cs typeface="Carlito"/>
              </a:rPr>
              <a:t> </a:t>
            </a:r>
            <a:r>
              <a:rPr sz="1800" spc="-55" dirty="0">
                <a:latin typeface="Carlito"/>
                <a:cs typeface="Carlito"/>
              </a:rPr>
              <a:t>Posto </a:t>
            </a:r>
            <a:r>
              <a:rPr sz="1800" spc="-10" dirty="0">
                <a:latin typeface="Carlito"/>
                <a:cs typeface="Carlito"/>
              </a:rPr>
              <a:t>Nacional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143000" y="2286000"/>
            <a:ext cx="8077200" cy="45415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89375" y="331469"/>
            <a:ext cx="484949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4.4869342,-</a:t>
            </a:r>
            <a:r>
              <a:rPr sz="1800" spc="-10" dirty="0">
                <a:latin typeface="Carlito"/>
                <a:cs typeface="Carlito"/>
              </a:rPr>
              <a:t> 43.8929989,3a,75y,285.67h,77.05t/data=!3m6!1e1! 3m4!1seGL- vWlx7eomZ2nH7H7wJw!2e0!7i16384!8i8192?hl=pt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rlito"/>
                <a:cs typeface="Carlito"/>
              </a:rPr>
              <a:t>-</a:t>
            </a:r>
            <a:r>
              <a:rPr sz="1800" spc="-10" dirty="0">
                <a:latin typeface="Carlito"/>
                <a:cs typeface="Carlito"/>
              </a:rPr>
              <a:t>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3421" rIns="0" bIns="0" rtlCol="0">
            <a:spAutoFit/>
          </a:bodyPr>
          <a:lstStyle/>
          <a:p>
            <a:pPr marL="3445510" marR="5080" indent="-2522855">
              <a:lnSpc>
                <a:spcPts val="9490"/>
              </a:lnSpc>
              <a:spcBef>
                <a:spcPts val="320"/>
              </a:spcBef>
            </a:pPr>
            <a:r>
              <a:rPr sz="8000" i="1" dirty="0">
                <a:latin typeface="Carlito"/>
                <a:cs typeface="Carlito"/>
              </a:rPr>
              <a:t>COELHO</a:t>
            </a:r>
            <a:r>
              <a:rPr sz="8000" i="1" spc="-360" dirty="0">
                <a:latin typeface="Carlito"/>
                <a:cs typeface="Carlito"/>
              </a:rPr>
              <a:t> </a:t>
            </a:r>
            <a:r>
              <a:rPr sz="8000" i="1" dirty="0">
                <a:latin typeface="Carlito"/>
                <a:cs typeface="Carlito"/>
              </a:rPr>
              <a:t>NETO</a:t>
            </a:r>
            <a:r>
              <a:rPr sz="8000" i="1" spc="-160" dirty="0">
                <a:latin typeface="Carlito"/>
                <a:cs typeface="Carlito"/>
              </a:rPr>
              <a:t> </a:t>
            </a:r>
            <a:r>
              <a:rPr sz="8000" i="1" spc="-60" dirty="0">
                <a:latin typeface="Carlito"/>
                <a:cs typeface="Carlito"/>
              </a:rPr>
              <a:t>- </a:t>
            </a:r>
            <a:r>
              <a:rPr sz="8000" i="1" spc="80" dirty="0">
                <a:latin typeface="Carlito"/>
                <a:cs typeface="Carlito"/>
              </a:rPr>
              <a:t>MA</a:t>
            </a:r>
            <a:endParaRPr sz="8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263" y="1209522"/>
            <a:ext cx="2660015" cy="74041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400" b="1" spc="-20" dirty="0">
                <a:latin typeface="Carlito"/>
                <a:cs typeface="Carlito"/>
              </a:rPr>
              <a:t>Praça</a:t>
            </a:r>
            <a:r>
              <a:rPr sz="1400" spc="-20" dirty="0">
                <a:latin typeface="Carlito"/>
                <a:cs typeface="Carlito"/>
              </a:rPr>
              <a:t>: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COELHO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NETO</a:t>
            </a:r>
            <a:endParaRPr sz="1400">
              <a:latin typeface="Carlito"/>
              <a:cs typeface="Carlito"/>
            </a:endParaRPr>
          </a:p>
          <a:p>
            <a:pPr marL="12700" marR="5080">
              <a:lnSpc>
                <a:spcPct val="102099"/>
              </a:lnSpc>
              <a:spcBef>
                <a:spcPts val="240"/>
              </a:spcBef>
            </a:pPr>
            <a:r>
              <a:rPr sz="1400" b="1" dirty="0">
                <a:latin typeface="Carlito"/>
                <a:cs typeface="Carlito"/>
              </a:rPr>
              <a:t>Local</a:t>
            </a:r>
            <a:r>
              <a:rPr sz="1400" dirty="0">
                <a:latin typeface="Carlito"/>
                <a:cs typeface="Carlito"/>
              </a:rPr>
              <a:t>: </a:t>
            </a:r>
            <a:r>
              <a:rPr sz="1400" spc="-10" dirty="0">
                <a:latin typeface="Carlito"/>
                <a:cs typeface="Carlito"/>
              </a:rPr>
              <a:t>Entrada</a:t>
            </a:r>
            <a:r>
              <a:rPr sz="1400" dirty="0">
                <a:latin typeface="Carlito"/>
                <a:cs typeface="Carlito"/>
              </a:rPr>
              <a:t> da</a:t>
            </a:r>
            <a:r>
              <a:rPr sz="1400" spc="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Cidade</a:t>
            </a:r>
            <a:r>
              <a:rPr sz="1400" spc="1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-</a:t>
            </a:r>
            <a:r>
              <a:rPr sz="1400" spc="5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Rotatória </a:t>
            </a:r>
            <a:r>
              <a:rPr sz="1400" spc="-20" dirty="0">
                <a:latin typeface="Carlito"/>
                <a:cs typeface="Carlito"/>
              </a:rPr>
              <a:t>próx.</a:t>
            </a:r>
            <a:r>
              <a:rPr sz="1400" spc="-114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ao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Rest.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Sabor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075" y="224027"/>
            <a:ext cx="1898904" cy="7315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46930" y="608203"/>
            <a:ext cx="473456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4.2657292,-</a:t>
            </a:r>
            <a:r>
              <a:rPr sz="1800" spc="-10" dirty="0">
                <a:latin typeface="Carlito"/>
                <a:cs typeface="Carlito"/>
              </a:rPr>
              <a:t> 43.0222339,3a,75y,9.81h,91.11t/data=!3m6!1e1!3</a:t>
            </a:r>
            <a:endParaRPr sz="1800">
              <a:latin typeface="Carlito"/>
              <a:cs typeface="Carlito"/>
            </a:endParaRPr>
          </a:p>
          <a:p>
            <a:pPr marL="12700" marR="77089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m4!1sxPv_z0WCCWQmbQ- dwPRuWw!2e0!7i16384!8i8192?entry=ttu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4960" y="2667000"/>
            <a:ext cx="6716268" cy="404774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376" y="1189710"/>
            <a:ext cx="1943100" cy="74041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400" b="1" spc="-20" dirty="0">
                <a:latin typeface="Carlito"/>
                <a:cs typeface="Carlito"/>
              </a:rPr>
              <a:t>Praça</a:t>
            </a:r>
            <a:r>
              <a:rPr sz="1400" spc="-20" dirty="0">
                <a:latin typeface="Carlito"/>
                <a:cs typeface="Carlito"/>
              </a:rPr>
              <a:t>: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COELHO</a:t>
            </a:r>
            <a:r>
              <a:rPr sz="1400" spc="2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NETO</a:t>
            </a:r>
            <a:endParaRPr sz="1400">
              <a:latin typeface="Carlito"/>
              <a:cs typeface="Carlito"/>
            </a:endParaRPr>
          </a:p>
          <a:p>
            <a:pPr marL="12700" marR="5080">
              <a:lnSpc>
                <a:spcPct val="102099"/>
              </a:lnSpc>
              <a:spcBef>
                <a:spcPts val="240"/>
              </a:spcBef>
            </a:pPr>
            <a:r>
              <a:rPr sz="1400" b="1" dirty="0">
                <a:latin typeface="Carlito"/>
                <a:cs typeface="Carlito"/>
              </a:rPr>
              <a:t>Local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Próximo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ao</a:t>
            </a:r>
            <a:r>
              <a:rPr sz="1400" spc="5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Hospital </a:t>
            </a:r>
            <a:r>
              <a:rPr sz="1400" dirty="0">
                <a:latin typeface="Carlito"/>
                <a:cs typeface="Carlito"/>
              </a:rPr>
              <a:t>Municipal</a:t>
            </a:r>
            <a:r>
              <a:rPr sz="1400" spc="114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</a:t>
            </a:r>
            <a:r>
              <a:rPr sz="1400" spc="6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Maternidade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51" y="304800"/>
            <a:ext cx="1898904" cy="7315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6855" y="1571244"/>
            <a:ext cx="2714244" cy="4820411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600" y="2971800"/>
            <a:ext cx="5211699" cy="125931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408555" marR="5080" indent="-2396490">
              <a:lnSpc>
                <a:spcPts val="9490"/>
              </a:lnSpc>
              <a:spcBef>
                <a:spcPts val="320"/>
              </a:spcBef>
            </a:pPr>
            <a:r>
              <a:rPr sz="4000" i="1" dirty="0">
                <a:latin typeface="Carlito"/>
                <a:cs typeface="Carlito"/>
              </a:rPr>
              <a:t>CHAPADINHA</a:t>
            </a:r>
            <a:r>
              <a:rPr sz="4000" i="1" spc="-450" dirty="0">
                <a:latin typeface="Carlito"/>
                <a:cs typeface="Carlito"/>
              </a:rPr>
              <a:t> </a:t>
            </a:r>
            <a:r>
              <a:rPr sz="4000" i="1" spc="-50" dirty="0">
                <a:latin typeface="Carlito"/>
                <a:cs typeface="Carlito"/>
              </a:rPr>
              <a:t>- </a:t>
            </a:r>
            <a:r>
              <a:rPr sz="4000" i="1" spc="80" dirty="0">
                <a:latin typeface="Carlito"/>
                <a:cs typeface="Carlito"/>
              </a:rPr>
              <a:t>MA</a:t>
            </a:r>
            <a:endParaRPr sz="4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1454"/>
            <a:ext cx="2247265" cy="850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</a:pPr>
            <a:r>
              <a:rPr sz="1800" b="1" spc="-30" dirty="0">
                <a:latin typeface="Carlito"/>
                <a:cs typeface="Carlito"/>
              </a:rPr>
              <a:t>Praça</a:t>
            </a:r>
            <a:r>
              <a:rPr sz="1800" spc="-30" dirty="0">
                <a:latin typeface="Carlito"/>
                <a:cs typeface="Carlito"/>
              </a:rPr>
              <a:t>: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45" dirty="0">
                <a:latin typeface="Carlito"/>
                <a:cs typeface="Carlito"/>
              </a:rPr>
              <a:t>CHAPADINHA-</a:t>
            </a:r>
            <a:r>
              <a:rPr sz="1800" spc="-2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 marR="128270">
              <a:lnSpc>
                <a:spcPts val="2200"/>
              </a:lnSpc>
              <a:spcBef>
                <a:spcPts val="25"/>
              </a:spcBef>
            </a:pPr>
            <a:r>
              <a:rPr sz="1800" b="1" spc="-10" dirty="0">
                <a:latin typeface="Carlito"/>
                <a:cs typeface="Carlito"/>
              </a:rPr>
              <a:t>Local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1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222</a:t>
            </a:r>
            <a:r>
              <a:rPr sz="1800" spc="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-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Sentido Igreja</a:t>
            </a:r>
            <a:r>
              <a:rPr sz="1800" spc="-1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Santana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247900" y="2436876"/>
            <a:ext cx="7269480" cy="404622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600" y="2971800"/>
            <a:ext cx="5108956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400" i="1" spc="-10" smtClean="0">
                <a:latin typeface="Carlito"/>
                <a:cs typeface="Carlito"/>
              </a:rPr>
              <a:t>COLINAS</a:t>
            </a:r>
            <a:r>
              <a:rPr lang="pt-BR" sz="5400" i="1" spc="-10" dirty="0" smtClean="0">
                <a:latin typeface="Carlito"/>
                <a:cs typeface="Carlito"/>
              </a:rPr>
              <a:t>- MA</a:t>
            </a:r>
            <a:endParaRPr sz="5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264665"/>
            <a:ext cx="2160905" cy="850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</a:pPr>
            <a:r>
              <a:rPr sz="1800" b="1" spc="-30" dirty="0">
                <a:latin typeface="Carlito"/>
                <a:cs typeface="Carlito"/>
              </a:rPr>
              <a:t>Praça</a:t>
            </a:r>
            <a:r>
              <a:rPr sz="1800" spc="-30" dirty="0">
                <a:latin typeface="Carlito"/>
                <a:cs typeface="Carlito"/>
              </a:rPr>
              <a:t>: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COLINAS-</a:t>
            </a:r>
            <a:r>
              <a:rPr sz="1800" spc="-3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ts val="2200"/>
              </a:lnSpc>
              <a:spcBef>
                <a:spcPts val="25"/>
              </a:spcBef>
            </a:pPr>
            <a:r>
              <a:rPr sz="1800" b="1" dirty="0">
                <a:latin typeface="Carlito"/>
                <a:cs typeface="Carlito"/>
              </a:rPr>
              <a:t>Local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135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-65" dirty="0">
                <a:latin typeface="Liberation Sans Narrow"/>
                <a:cs typeface="Liberation Sans Narrow"/>
              </a:rPr>
              <a:t> </a:t>
            </a:r>
            <a:r>
              <a:rPr sz="1800" spc="-35" dirty="0">
                <a:latin typeface="Carlito"/>
                <a:cs typeface="Carlito"/>
              </a:rPr>
              <a:t>Entrada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cidade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2362200"/>
            <a:ext cx="7543800" cy="42412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74594" y="856233"/>
            <a:ext cx="59505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6.0160341,-</a:t>
            </a:r>
            <a:r>
              <a:rPr sz="1800" spc="-10" dirty="0">
                <a:latin typeface="Carlito"/>
                <a:cs typeface="Carlito"/>
              </a:rPr>
              <a:t> 44.2543403,3a,75y,172.46h,90.25t/data=!3m6!1e1!3m4!1swbR</a:t>
            </a:r>
            <a:endParaRPr sz="1800">
              <a:latin typeface="Carlito"/>
              <a:cs typeface="Carlito"/>
            </a:endParaRPr>
          </a:p>
          <a:p>
            <a:pPr marL="12700" marR="1129665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mg8vx0c6Q6JsJFb4SWg!2e0!7i16384!8i8192?hl=pt- 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264665"/>
            <a:ext cx="3102610" cy="850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</a:pPr>
            <a:r>
              <a:rPr sz="1800" b="1" spc="-30" dirty="0">
                <a:latin typeface="Carlito"/>
                <a:cs typeface="Carlito"/>
              </a:rPr>
              <a:t>Praça</a:t>
            </a:r>
            <a:r>
              <a:rPr sz="1800" spc="-30" dirty="0">
                <a:latin typeface="Carlito"/>
                <a:cs typeface="Carlito"/>
              </a:rPr>
              <a:t>: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COLINAS-</a:t>
            </a:r>
            <a:r>
              <a:rPr sz="1800" spc="-3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ts val="2200"/>
              </a:lnSpc>
              <a:spcBef>
                <a:spcPts val="25"/>
              </a:spcBef>
            </a:pPr>
            <a:r>
              <a:rPr sz="1800" b="1" dirty="0">
                <a:latin typeface="Carlito"/>
                <a:cs typeface="Carlito"/>
              </a:rPr>
              <a:t>Local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135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-65" dirty="0">
                <a:latin typeface="Liberation Sans Narrow"/>
                <a:cs typeface="Liberation Sans Narrow"/>
              </a:rPr>
              <a:t> </a:t>
            </a:r>
            <a:r>
              <a:rPr sz="1800" spc="-45" dirty="0">
                <a:latin typeface="Carlito"/>
                <a:cs typeface="Carlito"/>
              </a:rPr>
              <a:t>Trajano </a:t>
            </a:r>
            <a:r>
              <a:rPr sz="1800" spc="-30" dirty="0">
                <a:latin typeface="Carlito"/>
                <a:cs typeface="Carlito"/>
              </a:rPr>
              <a:t>Brandão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15" dirty="0">
                <a:latin typeface="Liberation Sans Narrow"/>
                <a:cs typeface="Liberation Sans Narrow"/>
              </a:rPr>
              <a:t>– </a:t>
            </a:r>
            <a:r>
              <a:rPr sz="1800" spc="-30" dirty="0">
                <a:latin typeface="Carlito"/>
                <a:cs typeface="Carlito"/>
              </a:rPr>
              <a:t>prox.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rodoviária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8483" y="2514600"/>
            <a:ext cx="7467600" cy="41986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41775" y="627633"/>
            <a:ext cx="477520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6.0284943,-</a:t>
            </a:r>
            <a:r>
              <a:rPr sz="1800" spc="-10" dirty="0">
                <a:latin typeface="Carlito"/>
                <a:cs typeface="Carlito"/>
              </a:rPr>
              <a:t> 44.2431876,3a,75y,187.27h,90.86t/data=!3m6!1e1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!3m4!1sMDyGHD3L99EMN-</a:t>
            </a:r>
            <a:endParaRPr sz="1800">
              <a:latin typeface="Carlito"/>
              <a:cs typeface="Carlito"/>
            </a:endParaRPr>
          </a:p>
          <a:p>
            <a:pPr marL="12700" marR="1262380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aXnEdjoA!2e0!7i16384!8i8192?hl=pt- 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743200"/>
            <a:ext cx="9220709" cy="1200662"/>
          </a:xfrm>
          <a:prstGeom prst="rect">
            <a:avLst/>
          </a:prstGeom>
        </p:spPr>
        <p:txBody>
          <a:bodyPr vert="horz" wrap="square" lIns="0" tIns="93421" rIns="0" bIns="0" rtlCol="0">
            <a:spAutoFit/>
          </a:bodyPr>
          <a:lstStyle/>
          <a:p>
            <a:pPr marL="3445510" marR="5080" indent="-2673985">
              <a:lnSpc>
                <a:spcPts val="9490"/>
              </a:lnSpc>
              <a:spcBef>
                <a:spcPts val="320"/>
              </a:spcBef>
            </a:pPr>
            <a:r>
              <a:rPr sz="6600" i="1" smtClean="0">
                <a:latin typeface="Carlito"/>
                <a:cs typeface="Carlito"/>
              </a:rPr>
              <a:t>BARREIRINH</a:t>
            </a:r>
            <a:r>
              <a:rPr lang="pt-BR" sz="6600" i="1" dirty="0" smtClean="0"/>
              <a:t>A</a:t>
            </a:r>
            <a:r>
              <a:rPr sz="6600" i="1" smtClean="0">
                <a:latin typeface="Carlito"/>
                <a:cs typeface="Carlito"/>
              </a:rPr>
              <a:t>S</a:t>
            </a:r>
            <a:r>
              <a:rPr sz="6600" i="1" spc="-385" smtClean="0">
                <a:latin typeface="Carlito"/>
                <a:cs typeface="Carlito"/>
              </a:rPr>
              <a:t> </a:t>
            </a:r>
            <a:r>
              <a:rPr sz="6600" i="1" spc="-50" dirty="0">
                <a:latin typeface="Carlito"/>
                <a:cs typeface="Carlito"/>
              </a:rPr>
              <a:t>- </a:t>
            </a:r>
            <a:r>
              <a:rPr sz="6600" i="1" spc="80" dirty="0">
                <a:latin typeface="Carlito"/>
                <a:cs typeface="Carlito"/>
              </a:rPr>
              <a:t>MA</a:t>
            </a:r>
            <a:endParaRPr sz="6600">
              <a:latin typeface="Carlito"/>
              <a:cs typeface="Carl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2200" y="2147316"/>
            <a:ext cx="7141464" cy="48981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264665"/>
            <a:ext cx="3197225" cy="850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</a:pPr>
            <a:r>
              <a:rPr sz="1800" b="1" spc="-30" dirty="0">
                <a:latin typeface="Carlito"/>
                <a:cs typeface="Carlito"/>
              </a:rPr>
              <a:t>Praça</a:t>
            </a:r>
            <a:r>
              <a:rPr sz="1800" spc="-30" dirty="0">
                <a:latin typeface="Carlito"/>
                <a:cs typeface="Carlito"/>
              </a:rPr>
              <a:t>: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COLINAS-</a:t>
            </a:r>
            <a:r>
              <a:rPr sz="1800" spc="-35" dirty="0">
                <a:latin typeface="Carlito"/>
                <a:cs typeface="Carlito"/>
              </a:rPr>
              <a:t>MA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ts val="2200"/>
              </a:lnSpc>
              <a:spcBef>
                <a:spcPts val="25"/>
              </a:spcBef>
            </a:pPr>
            <a:r>
              <a:rPr sz="1800" b="1" dirty="0">
                <a:latin typeface="Carlito"/>
                <a:cs typeface="Carlito"/>
              </a:rPr>
              <a:t>Local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-10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135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-60" dirty="0">
                <a:latin typeface="Liberation Sans Narrow"/>
                <a:cs typeface="Liberation Sans Narrow"/>
              </a:rPr>
              <a:t> </a:t>
            </a:r>
            <a:r>
              <a:rPr sz="1800" spc="-75" dirty="0">
                <a:latin typeface="Carlito"/>
                <a:cs typeface="Carlito"/>
              </a:rPr>
              <a:t>Av.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30" dirty="0">
                <a:latin typeface="Carlito"/>
                <a:cs typeface="Carlito"/>
              </a:rPr>
              <a:t>Coronel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35" dirty="0">
                <a:latin typeface="Carlito"/>
                <a:cs typeface="Carlito"/>
              </a:rPr>
              <a:t>Trajano </a:t>
            </a:r>
            <a:r>
              <a:rPr sz="1800" spc="-10" dirty="0">
                <a:latin typeface="Carlito"/>
                <a:cs typeface="Carlito"/>
              </a:rPr>
              <a:t>Brandão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13175" y="551433"/>
            <a:ext cx="54552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6.0160341,-</a:t>
            </a:r>
            <a:r>
              <a:rPr sz="1800" spc="-10" dirty="0">
                <a:latin typeface="Carlito"/>
                <a:cs typeface="Carlito"/>
              </a:rPr>
              <a:t> 44.2543403,3a,75y,172.46h,90.25t/data=!3m6!1e1!3m4!1</a:t>
            </a:r>
            <a:endParaRPr sz="1800">
              <a:latin typeface="Carlito"/>
              <a:cs typeface="Carlito"/>
            </a:endParaRPr>
          </a:p>
          <a:p>
            <a:pPr marL="12700" marR="139065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swbRmg8vx0c6Q6JsJFb4SWg!2e0!7i16384!8i8192?hl=pt- 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3276600"/>
            <a:ext cx="6337935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400" i="1" spc="-80" dirty="0">
                <a:latin typeface="Carlito"/>
                <a:cs typeface="Carlito"/>
              </a:rPr>
              <a:t>COROATÁ</a:t>
            </a:r>
            <a:r>
              <a:rPr sz="5400" i="1" spc="-535" dirty="0">
                <a:latin typeface="Carlito"/>
                <a:cs typeface="Carlito"/>
              </a:rPr>
              <a:t> </a:t>
            </a:r>
            <a:r>
              <a:rPr sz="5400" i="1" dirty="0">
                <a:latin typeface="Carlito"/>
                <a:cs typeface="Carlito"/>
              </a:rPr>
              <a:t>-</a:t>
            </a:r>
            <a:r>
              <a:rPr sz="5400" i="1" spc="-20" dirty="0">
                <a:latin typeface="Carlito"/>
                <a:cs typeface="Carlito"/>
              </a:rPr>
              <a:t> </a:t>
            </a:r>
            <a:r>
              <a:rPr sz="5400" i="1" spc="-35" dirty="0">
                <a:latin typeface="Carlito"/>
                <a:cs typeface="Carlito"/>
              </a:rPr>
              <a:t>MA</a:t>
            </a:r>
            <a:endParaRPr sz="5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2415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Coroatá-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spc="-10" dirty="0">
                <a:latin typeface="Carlito"/>
                <a:cs typeface="Carlito"/>
              </a:rPr>
              <a:t>Local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MA020-</a:t>
            </a:r>
            <a:r>
              <a:rPr sz="1800" spc="-30" dirty="0">
                <a:latin typeface="Carlito"/>
                <a:cs typeface="Carlito"/>
              </a:rPr>
              <a:t>Próximo</a:t>
            </a:r>
            <a:r>
              <a:rPr sz="1800" spc="-190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á </a:t>
            </a:r>
            <a:r>
              <a:rPr sz="1800" dirty="0">
                <a:latin typeface="Carlito"/>
                <a:cs typeface="Carlito"/>
              </a:rPr>
              <a:t>Rua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</a:t>
            </a:r>
            <a:r>
              <a:rPr sz="1800" spc="-9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Cajueiro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1300" y="1895855"/>
            <a:ext cx="5620511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1196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Praça: </a:t>
            </a:r>
            <a:r>
              <a:rPr sz="1800" spc="-25" dirty="0">
                <a:latin typeface="Carlito"/>
                <a:cs typeface="Carlito"/>
              </a:rPr>
              <a:t>Coroatá-MA </a:t>
            </a: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75" dirty="0">
                <a:latin typeface="Carlito"/>
                <a:cs typeface="Carlito"/>
              </a:rPr>
              <a:t>Av.</a:t>
            </a:r>
            <a:r>
              <a:rPr sz="1800" spc="-19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Magalhãesde </a:t>
            </a:r>
            <a:r>
              <a:rPr sz="1800" spc="-10" dirty="0">
                <a:latin typeface="Carlito"/>
                <a:cs typeface="Carlito"/>
              </a:rPr>
              <a:t>Almeida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2200" y="2350007"/>
            <a:ext cx="7018020" cy="39243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82294" rIns="0" bIns="0" rtlCol="0">
            <a:spAutoFit/>
          </a:bodyPr>
          <a:lstStyle/>
          <a:p>
            <a:pPr marL="1612900">
              <a:lnSpc>
                <a:spcPct val="100000"/>
              </a:lnSpc>
              <a:spcBef>
                <a:spcPts val="105"/>
              </a:spcBef>
            </a:pPr>
            <a:r>
              <a:rPr sz="8000" i="1" dirty="0">
                <a:latin typeface="Carlito"/>
                <a:cs typeface="Carlito"/>
              </a:rPr>
              <a:t>DOM</a:t>
            </a:r>
            <a:r>
              <a:rPr sz="8000" i="1" spc="-10" dirty="0">
                <a:latin typeface="Carlito"/>
                <a:cs typeface="Carlito"/>
              </a:rPr>
              <a:t> PEDRO</a:t>
            </a:r>
            <a:endParaRPr sz="8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199643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Praça:</a:t>
            </a:r>
            <a:r>
              <a:rPr sz="1800" b="1" spc="30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PEDRO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135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15" dirty="0">
                <a:latin typeface="Liberation Sans Narrow"/>
                <a:cs typeface="Liberation Sans Narrow"/>
              </a:rPr>
              <a:t>– </a:t>
            </a:r>
            <a:r>
              <a:rPr sz="1800" dirty="0">
                <a:latin typeface="Carlito"/>
                <a:cs typeface="Carlito"/>
              </a:rPr>
              <a:t>ENTRADA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CIDADE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00" y="2302764"/>
            <a:ext cx="7220711" cy="406146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0279" y="2667000"/>
            <a:ext cx="5867400" cy="44013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480184"/>
            <a:ext cx="199643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Praça:</a:t>
            </a:r>
            <a:r>
              <a:rPr sz="1800" b="1" spc="30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DOM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PEDRO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-20" dirty="0">
                <a:latin typeface="Carlito"/>
                <a:cs typeface="Carlito"/>
              </a:rPr>
              <a:t>Local</a:t>
            </a:r>
            <a:r>
              <a:rPr sz="1800" spc="-20" dirty="0">
                <a:latin typeface="Carlito"/>
                <a:cs typeface="Carlito"/>
              </a:rPr>
              <a:t>: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135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15" dirty="0">
                <a:latin typeface="Liberation Sans Narrow"/>
                <a:cs typeface="Liberation Sans Narrow"/>
              </a:rPr>
              <a:t>– </a:t>
            </a:r>
            <a:r>
              <a:rPr sz="1800" dirty="0">
                <a:latin typeface="Carlito"/>
                <a:cs typeface="Carlito"/>
              </a:rPr>
              <a:t>ENTRADA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CIDADE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0" y="3276600"/>
            <a:ext cx="600456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458335" algn="l"/>
              </a:tabLst>
            </a:pPr>
            <a:r>
              <a:rPr sz="4000" i="1">
                <a:latin typeface="Carlito"/>
                <a:cs typeface="Carlito"/>
              </a:rPr>
              <a:t>GRAJAÚ</a:t>
            </a:r>
            <a:r>
              <a:rPr sz="4000" i="1" spc="-80">
                <a:latin typeface="Carlito"/>
                <a:cs typeface="Carlito"/>
              </a:rPr>
              <a:t> </a:t>
            </a:r>
            <a:r>
              <a:rPr sz="4000" i="1" spc="-50" smtClean="0">
                <a:latin typeface="Carlito"/>
                <a:cs typeface="Carlito"/>
              </a:rPr>
              <a:t>-</a:t>
            </a:r>
            <a:r>
              <a:rPr sz="4000" i="1" spc="80" smtClean="0">
                <a:latin typeface="Carlito"/>
                <a:cs typeface="Carlito"/>
              </a:rPr>
              <a:t>MA</a:t>
            </a:r>
            <a:endParaRPr sz="4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1447800"/>
            <a:ext cx="1755139" cy="67659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3899"/>
              </a:lnSpc>
              <a:spcBef>
                <a:spcPts val="35"/>
              </a:spcBef>
            </a:pPr>
            <a:r>
              <a:rPr sz="1400" b="1" dirty="0">
                <a:latin typeface="Carlito"/>
                <a:cs typeface="Carlito"/>
              </a:rPr>
              <a:t>Praça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GRAJAÚ-</a:t>
            </a:r>
            <a:r>
              <a:rPr sz="1400" spc="-25" dirty="0">
                <a:latin typeface="Carlito"/>
                <a:cs typeface="Carlito"/>
              </a:rPr>
              <a:t>MA </a:t>
            </a:r>
            <a:r>
              <a:rPr sz="1400" b="1" dirty="0">
                <a:latin typeface="Carlito"/>
                <a:cs typeface="Carlito"/>
              </a:rPr>
              <a:t>Local</a:t>
            </a:r>
            <a:r>
              <a:rPr sz="1400">
                <a:latin typeface="Carlito"/>
                <a:cs typeface="Carlito"/>
              </a:rPr>
              <a:t>:</a:t>
            </a:r>
            <a:r>
              <a:rPr sz="1400" spc="55">
                <a:latin typeface="Carlito"/>
                <a:cs typeface="Carlito"/>
              </a:rPr>
              <a:t> </a:t>
            </a:r>
            <a:r>
              <a:rPr lang="pt-BR" sz="1400" dirty="0" smtClean="0">
                <a:latin typeface="Carlito"/>
                <a:cs typeface="Carlito"/>
              </a:rPr>
              <a:t>BR 226- PROXIMO AO IFMA 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8" name="Picture 2" descr="C:\Users\LED\Downloads\WhatsApp Image 2024-04-27 at 16.11.45.jpe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1371600" y="2286000"/>
            <a:ext cx="8001000" cy="4500563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2667000" y="1066800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https://www.google.com/maps/@-5.7953542,-46.1076227,3a,77.5y,223.95h,100.08t/data=!3m6!1e1!3m4!1sd9SMXWvNQy23gZf3Hg8Gdg!2e0!7i16384!8i8192?hl=pt-BR&amp;entry=ttu</a:t>
            </a:r>
            <a:endParaRPr lang="pt-BR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81000" y="1447800"/>
            <a:ext cx="2971800" cy="45256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3899"/>
              </a:lnSpc>
              <a:spcBef>
                <a:spcPts val="35"/>
              </a:spcBef>
            </a:pPr>
            <a:r>
              <a:rPr sz="1400" b="1" dirty="0">
                <a:latin typeface="Carlito"/>
                <a:cs typeface="Carlito"/>
              </a:rPr>
              <a:t>Praça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20">
                <a:latin typeface="Carlito"/>
                <a:cs typeface="Carlito"/>
              </a:rPr>
              <a:t>GRAJAÚ-</a:t>
            </a:r>
            <a:r>
              <a:rPr sz="1400" spc="-25">
                <a:latin typeface="Carlito"/>
                <a:cs typeface="Carlito"/>
              </a:rPr>
              <a:t>MA </a:t>
            </a:r>
            <a:endParaRPr lang="pt-BR" sz="1400" spc="-25" dirty="0" smtClean="0">
              <a:latin typeface="Carlito"/>
              <a:cs typeface="Carlito"/>
            </a:endParaRPr>
          </a:p>
          <a:p>
            <a:pPr marL="12700" marR="5080">
              <a:lnSpc>
                <a:spcPct val="103899"/>
              </a:lnSpc>
              <a:spcBef>
                <a:spcPts val="35"/>
              </a:spcBef>
            </a:pPr>
            <a:r>
              <a:rPr sz="1400" b="1" smtClean="0">
                <a:latin typeface="Carlito"/>
                <a:cs typeface="Carlito"/>
              </a:rPr>
              <a:t>Local</a:t>
            </a:r>
            <a:r>
              <a:rPr sz="1400">
                <a:latin typeface="Carlito"/>
                <a:cs typeface="Carlito"/>
              </a:rPr>
              <a:t>:</a:t>
            </a:r>
            <a:r>
              <a:rPr sz="1400" spc="55">
                <a:latin typeface="Carlito"/>
                <a:cs typeface="Carlito"/>
              </a:rPr>
              <a:t> </a:t>
            </a:r>
            <a:r>
              <a:rPr lang="pt-BR" sz="1400" dirty="0" err="1" smtClean="0">
                <a:latin typeface="Carlito"/>
                <a:cs typeface="Carlito"/>
              </a:rPr>
              <a:t>AV.</a:t>
            </a:r>
            <a:r>
              <a:rPr lang="pt-BR" sz="1400" dirty="0" smtClean="0">
                <a:latin typeface="Carlito"/>
                <a:cs typeface="Carlito"/>
              </a:rPr>
              <a:t>AMARAL RAPOSO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2050" name="Picture 2" descr="C:\Users\LED\Downloads\WhatsApp Image 2024-04-28 at 12.25.43.jpe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990600" y="2133600"/>
            <a:ext cx="8382000" cy="4714875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2895600" y="5334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https://www.google.com/maps/@-5.8259513,-46.1646162,3a,90y,54.28h,63.33t/data=!3m6!1e1!3m4!1seYT0joNk-hGutkpRQxs_Hg!2e0!7i16384!8i8192?hl=pt-BR&amp;entry=ttu</a:t>
            </a:r>
            <a:endParaRPr lang="pt-B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4423766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986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rlito"/>
                <a:cs typeface="Carlito"/>
              </a:rPr>
              <a:t>Praça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-1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Barreirinhas</a:t>
            </a:r>
            <a:r>
              <a:rPr sz="1800" spc="-150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15" dirty="0">
                <a:latin typeface="Liberation Sans Narrow"/>
                <a:cs typeface="Liberation Sans Narrow"/>
              </a:rPr>
              <a:t> </a:t>
            </a:r>
            <a:r>
              <a:rPr sz="1800" spc="-25">
                <a:latin typeface="Carlito"/>
                <a:cs typeface="Carlito"/>
              </a:rPr>
              <a:t>MA </a:t>
            </a:r>
            <a:endParaRPr lang="pt-BR" sz="1800" spc="-25" dirty="0" smtClean="0">
              <a:latin typeface="Carlito"/>
              <a:cs typeface="Carlito"/>
            </a:endParaRPr>
          </a:p>
          <a:p>
            <a:pPr marL="12700" marR="189865">
              <a:lnSpc>
                <a:spcPct val="100000"/>
              </a:lnSpc>
              <a:spcBef>
                <a:spcPts val="100"/>
              </a:spcBef>
            </a:pPr>
            <a:r>
              <a:rPr sz="1800" b="1" spc="-10" smtClean="0">
                <a:latin typeface="Carlito"/>
                <a:cs typeface="Carlito"/>
              </a:rPr>
              <a:t>Local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>
                <a:latin typeface="Carlito"/>
                <a:cs typeface="Carlito"/>
              </a:rPr>
              <a:t>225</a:t>
            </a:r>
            <a:r>
              <a:rPr sz="1800" spc="-30">
                <a:latin typeface="Carlito"/>
                <a:cs typeface="Carlito"/>
              </a:rPr>
              <a:t> </a:t>
            </a:r>
            <a:r>
              <a:rPr sz="1800" spc="-30" smtClean="0">
                <a:latin typeface="Carlito"/>
                <a:cs typeface="Carlito"/>
              </a:rPr>
              <a:t>PROX</a:t>
            </a:r>
            <a:r>
              <a:rPr lang="pt-BR" sz="1800" spc="-30" dirty="0" smtClean="0">
                <a:latin typeface="Carlito"/>
                <a:cs typeface="Carlito"/>
              </a:rPr>
              <a:t> </a:t>
            </a:r>
            <a:r>
              <a:rPr sz="1800" smtClean="0">
                <a:latin typeface="Carlito"/>
                <a:cs typeface="Carlito"/>
              </a:rPr>
              <a:t>EM</a:t>
            </a:r>
            <a:r>
              <a:rPr sz="1800" spc="-55" smtClean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FRENTE</a:t>
            </a:r>
            <a:r>
              <a:rPr sz="1800" spc="-1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IFMA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15" dirty="0">
                <a:latin typeface="Liberation Sans Narrow"/>
                <a:cs typeface="Liberation Sans Narrow"/>
              </a:rPr>
              <a:t>– </a:t>
            </a:r>
            <a:r>
              <a:rPr sz="1800" spc="-10" dirty="0">
                <a:latin typeface="Carlito"/>
                <a:cs typeface="Carlito"/>
              </a:rPr>
              <a:t>SAINDO</a:t>
            </a:r>
            <a:r>
              <a:rPr sz="1800" spc="-1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BARREIRINHAS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3276600" y="2743200"/>
            <a:ext cx="5753100" cy="3410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3400" y="1447800"/>
            <a:ext cx="2209800" cy="67659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3899"/>
              </a:lnSpc>
              <a:spcBef>
                <a:spcPts val="35"/>
              </a:spcBef>
            </a:pPr>
            <a:r>
              <a:rPr sz="1400" b="1" dirty="0">
                <a:latin typeface="Carlito"/>
                <a:cs typeface="Carlito"/>
              </a:rPr>
              <a:t>Praça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20">
                <a:latin typeface="Carlito"/>
                <a:cs typeface="Carlito"/>
              </a:rPr>
              <a:t>GRAJAÚ-</a:t>
            </a:r>
            <a:r>
              <a:rPr sz="1400" spc="-25">
                <a:latin typeface="Carlito"/>
                <a:cs typeface="Carlito"/>
              </a:rPr>
              <a:t>MA </a:t>
            </a:r>
            <a:endParaRPr lang="pt-BR" sz="1400" spc="-25" dirty="0" smtClean="0">
              <a:latin typeface="Carlito"/>
              <a:cs typeface="Carlito"/>
            </a:endParaRPr>
          </a:p>
          <a:p>
            <a:pPr marL="12700" marR="5080">
              <a:lnSpc>
                <a:spcPct val="103899"/>
              </a:lnSpc>
              <a:spcBef>
                <a:spcPts val="35"/>
              </a:spcBef>
            </a:pPr>
            <a:r>
              <a:rPr sz="1400" b="1" smtClean="0">
                <a:latin typeface="Carlito"/>
                <a:cs typeface="Carlito"/>
              </a:rPr>
              <a:t>Local</a:t>
            </a:r>
            <a:r>
              <a:rPr sz="1400">
                <a:latin typeface="Carlito"/>
                <a:cs typeface="Carlito"/>
              </a:rPr>
              <a:t>:</a:t>
            </a:r>
            <a:r>
              <a:rPr sz="1400" spc="55">
                <a:latin typeface="Carlito"/>
                <a:cs typeface="Carlito"/>
              </a:rPr>
              <a:t> </a:t>
            </a:r>
            <a:r>
              <a:rPr lang="pt-BR" sz="1400" dirty="0" smtClean="0">
                <a:latin typeface="Carlito"/>
                <a:cs typeface="Carlito"/>
              </a:rPr>
              <a:t>BR 226- ENTRADA DA CIDADE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3074" name="Picture 2" descr="C:\Users\LED\Downloads\GRAJA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286000"/>
            <a:ext cx="8077200" cy="4543425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2971800" y="9144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https://www.google.com/maps/@-5.8118308,-46.1253906,3a,75y,92.27h,89.05t/data=!3m7!1e1!3m5!1syarFcisBhNFymH9owKdCBw!2e0!6shttps:%2F%2Fstreetviewpixels-pa.googleapis.com%2Fv1%2Fthumbnail%3Fpanoid%3DyarFcisBhNFymH9owKdCBw%26cb_client%3Dmaps_sv.tactile.gps%26w%3D203%26h%3D100%26yaw%3D151.20143%26pitch%3D0%26thumbfov%3D100!7i13312!8i6656?hl=pt-BR&amp;entry=ttu</a:t>
            </a:r>
            <a:endParaRPr lang="pt-BR" sz="12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895600"/>
            <a:ext cx="8466455" cy="1136478"/>
          </a:xfrm>
          <a:prstGeom prst="rect">
            <a:avLst/>
          </a:prstGeom>
        </p:spPr>
        <p:txBody>
          <a:bodyPr vert="horz" wrap="square" lIns="0" tIns="93421" rIns="0" bIns="0" rtlCol="0">
            <a:spAutoFit/>
          </a:bodyPr>
          <a:lstStyle/>
          <a:p>
            <a:pPr marL="1617980" marR="5080" indent="162560">
              <a:lnSpc>
                <a:spcPts val="9490"/>
              </a:lnSpc>
              <a:spcBef>
                <a:spcPts val="320"/>
              </a:spcBef>
            </a:pPr>
            <a:r>
              <a:rPr sz="4400" i="1" spc="-10" dirty="0">
                <a:latin typeface="Carlito"/>
                <a:cs typeface="Carlito"/>
              </a:rPr>
              <a:t>ITAPECURU </a:t>
            </a:r>
            <a:r>
              <a:rPr sz="4400" i="1" dirty="0">
                <a:latin typeface="Carlito"/>
                <a:cs typeface="Carlito"/>
              </a:rPr>
              <a:t>MIRIM</a:t>
            </a:r>
            <a:r>
              <a:rPr sz="4400" i="1" spc="-345" dirty="0">
                <a:latin typeface="Carlito"/>
                <a:cs typeface="Carlito"/>
              </a:rPr>
              <a:t> </a:t>
            </a:r>
            <a:r>
              <a:rPr sz="4400" i="1" dirty="0">
                <a:latin typeface="Carlito"/>
                <a:cs typeface="Carlito"/>
              </a:rPr>
              <a:t>-</a:t>
            </a:r>
            <a:r>
              <a:rPr sz="4400" i="1" spc="-10" dirty="0">
                <a:latin typeface="Carlito"/>
                <a:cs typeface="Carlito"/>
              </a:rPr>
              <a:t> </a:t>
            </a:r>
            <a:r>
              <a:rPr sz="4400" i="1" spc="80" dirty="0">
                <a:latin typeface="Carlito"/>
                <a:cs typeface="Carlito"/>
              </a:rPr>
              <a:t>MA</a:t>
            </a:r>
            <a:endParaRPr sz="4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3139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Itapecuru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Mirim </a:t>
            </a:r>
            <a:r>
              <a:rPr sz="1800" b="1" dirty="0">
                <a:latin typeface="Carlito"/>
                <a:cs typeface="Carlito"/>
              </a:rPr>
              <a:t>Local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R.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Prof.Antônio </a:t>
            </a:r>
            <a:r>
              <a:rPr sz="1800" dirty="0">
                <a:latin typeface="Carlito"/>
                <a:cs typeface="Carlito"/>
              </a:rPr>
              <a:t>Olívio</a:t>
            </a:r>
            <a:r>
              <a:rPr sz="1800" spc="17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Rodrigues-</a:t>
            </a:r>
            <a:r>
              <a:rPr sz="1800" spc="-10" dirty="0">
                <a:latin typeface="Carlito"/>
                <a:cs typeface="Carlito"/>
              </a:rPr>
              <a:t>prox.ao estádio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0" y="2485643"/>
            <a:ext cx="6019800" cy="3372612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3660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Itapecuru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Mirim </a:t>
            </a:r>
            <a:r>
              <a:rPr sz="1800" b="1" dirty="0">
                <a:latin typeface="Carlito"/>
                <a:cs typeface="Carlito"/>
              </a:rPr>
              <a:t>Local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R.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Prof.Antônio </a:t>
            </a:r>
            <a:r>
              <a:rPr sz="1800" dirty="0">
                <a:latin typeface="Carlito"/>
                <a:cs typeface="Carlito"/>
              </a:rPr>
              <a:t>Olívio</a:t>
            </a:r>
            <a:r>
              <a:rPr sz="1800" spc="5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Rodrigues-</a:t>
            </a:r>
            <a:r>
              <a:rPr sz="1800" spc="-10" dirty="0">
                <a:latin typeface="Carlito"/>
                <a:cs typeface="Carlito"/>
              </a:rPr>
              <a:t>próximo </a:t>
            </a:r>
            <a:r>
              <a:rPr sz="1800" dirty="0">
                <a:latin typeface="Carlito"/>
                <a:cs typeface="Carlito"/>
              </a:rPr>
              <a:t>ao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centro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400" y="2276855"/>
            <a:ext cx="6096000" cy="341833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5355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Itapecuru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Mirim </a:t>
            </a:r>
            <a:r>
              <a:rPr sz="1800" b="1" dirty="0">
                <a:latin typeface="Carlito"/>
                <a:cs typeface="Carlito"/>
              </a:rPr>
              <a:t>Local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222-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Sentindo</a:t>
            </a:r>
            <a:r>
              <a:rPr sz="1800" spc="-13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São </a:t>
            </a:r>
            <a:r>
              <a:rPr sz="1800" spc="-20" dirty="0">
                <a:latin typeface="Carlito"/>
                <a:cs typeface="Carlito"/>
              </a:rPr>
              <a:t>Luis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0" y="2482595"/>
            <a:ext cx="6277356" cy="3424428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2218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Praça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1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Itapecuru</a:t>
            </a:r>
            <a:r>
              <a:rPr sz="1800" spc="14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Mirim </a:t>
            </a:r>
            <a:r>
              <a:rPr sz="1800" b="1" dirty="0">
                <a:latin typeface="Carlito"/>
                <a:cs typeface="Carlito"/>
              </a:rPr>
              <a:t>Local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10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</a:t>
            </a:r>
            <a:r>
              <a:rPr sz="1800" spc="1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222-</a:t>
            </a:r>
            <a:r>
              <a:rPr sz="1800" spc="11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Sentindo Chapadinha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6600" y="2531364"/>
            <a:ext cx="6004559" cy="329946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1228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rlito"/>
                <a:cs typeface="Carlito"/>
              </a:rPr>
              <a:t>Praça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Itapecuru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Mirim </a:t>
            </a:r>
            <a:r>
              <a:rPr sz="1800" b="1" dirty="0">
                <a:latin typeface="Carlito"/>
                <a:cs typeface="Carlito"/>
              </a:rPr>
              <a:t>Local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R.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Prof.Antônio Olívio</a:t>
            </a:r>
            <a:r>
              <a:rPr sz="1800" spc="-1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Rodrigues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4055" y="2464307"/>
            <a:ext cx="6524244" cy="3636264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2819400"/>
            <a:ext cx="8466455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200">
              <a:lnSpc>
                <a:spcPct val="100000"/>
              </a:lnSpc>
              <a:spcBef>
                <a:spcPts val="105"/>
              </a:spcBef>
            </a:pPr>
            <a:r>
              <a:rPr sz="6000" i="1" spc="-10" dirty="0">
                <a:latin typeface="Carlito"/>
                <a:cs typeface="Carlito"/>
              </a:rPr>
              <a:t>IMPERATRIZ-</a:t>
            </a:r>
            <a:r>
              <a:rPr sz="6000" i="1" spc="-459" dirty="0">
                <a:latin typeface="Carlito"/>
                <a:cs typeface="Carlito"/>
              </a:rPr>
              <a:t> </a:t>
            </a:r>
            <a:r>
              <a:rPr sz="6000" i="1" spc="60" dirty="0">
                <a:latin typeface="Carlito"/>
                <a:cs typeface="Carlito"/>
              </a:rPr>
              <a:t>MA</a:t>
            </a:r>
            <a:endParaRPr sz="6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1454"/>
            <a:ext cx="1710689" cy="850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</a:pPr>
            <a:r>
              <a:rPr sz="1800" b="1" spc="-45" dirty="0">
                <a:latin typeface="Carlito"/>
                <a:cs typeface="Carlito"/>
              </a:rPr>
              <a:t>Praça</a:t>
            </a:r>
            <a:r>
              <a:rPr sz="1800" spc="-45" dirty="0">
                <a:latin typeface="Carlito"/>
                <a:cs typeface="Carlito"/>
              </a:rPr>
              <a:t>:</a:t>
            </a:r>
            <a:r>
              <a:rPr sz="1800" spc="-114" dirty="0">
                <a:latin typeface="Carlito"/>
                <a:cs typeface="Carlito"/>
              </a:rPr>
              <a:t> </a:t>
            </a:r>
            <a:r>
              <a:rPr sz="1800" spc="-35" dirty="0">
                <a:latin typeface="Carlito"/>
                <a:cs typeface="Carlito"/>
              </a:rPr>
              <a:t>IMPERATRIZ</a:t>
            </a:r>
            <a:endParaRPr sz="1800">
              <a:latin typeface="Carlito"/>
              <a:cs typeface="Carlito"/>
            </a:endParaRPr>
          </a:p>
          <a:p>
            <a:pPr marL="12700" marR="146050">
              <a:lnSpc>
                <a:spcPts val="2200"/>
              </a:lnSpc>
              <a:spcBef>
                <a:spcPts val="25"/>
              </a:spcBef>
            </a:pPr>
            <a:r>
              <a:rPr sz="1800" b="1" spc="-30" dirty="0">
                <a:latin typeface="Carlito"/>
                <a:cs typeface="Carlito"/>
              </a:rPr>
              <a:t>Local</a:t>
            </a:r>
            <a:r>
              <a:rPr sz="1800" spc="-30" dirty="0">
                <a:latin typeface="Carlito"/>
                <a:cs typeface="Carlito"/>
              </a:rPr>
              <a:t>: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spc="-35" dirty="0">
                <a:latin typeface="Carlito"/>
                <a:cs typeface="Carlito"/>
              </a:rPr>
              <a:t>Entrada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da </a:t>
            </a:r>
            <a:r>
              <a:rPr sz="1800" spc="-10" dirty="0">
                <a:latin typeface="Carlito"/>
                <a:cs typeface="Carlito"/>
              </a:rPr>
              <a:t>Cidade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400" y="2901695"/>
            <a:ext cx="8191500" cy="3874008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1454"/>
            <a:ext cx="1878964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</a:pPr>
            <a:r>
              <a:rPr sz="1800" b="1" spc="-45" dirty="0">
                <a:latin typeface="Carlito"/>
                <a:cs typeface="Carlito"/>
              </a:rPr>
              <a:t>Praça</a:t>
            </a:r>
            <a:r>
              <a:rPr sz="1800" spc="-45" dirty="0">
                <a:latin typeface="Carlito"/>
                <a:cs typeface="Carlito"/>
              </a:rPr>
              <a:t>:</a:t>
            </a:r>
            <a:r>
              <a:rPr sz="1800" spc="-114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IMPERATRIZ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ts val="2200"/>
              </a:lnSpc>
              <a:spcBef>
                <a:spcPts val="25"/>
              </a:spcBef>
            </a:pPr>
            <a:r>
              <a:rPr sz="1800" b="1" spc="-30" dirty="0">
                <a:latin typeface="Carlito"/>
                <a:cs typeface="Carlito"/>
              </a:rPr>
              <a:t>Local</a:t>
            </a:r>
            <a:r>
              <a:rPr sz="1800" spc="-30" dirty="0">
                <a:latin typeface="Carlito"/>
                <a:cs typeface="Carlito"/>
              </a:rPr>
              <a:t>: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75" dirty="0">
                <a:latin typeface="Carlito"/>
                <a:cs typeface="Carlito"/>
              </a:rPr>
              <a:t>Av.</a:t>
            </a:r>
            <a:r>
              <a:rPr sz="1800" spc="-204" dirty="0">
                <a:latin typeface="Carlito"/>
                <a:cs typeface="Carlito"/>
              </a:rPr>
              <a:t> </a:t>
            </a:r>
            <a:r>
              <a:rPr sz="1800" spc="-40" dirty="0">
                <a:latin typeface="Carlito"/>
                <a:cs typeface="Carlito"/>
              </a:rPr>
              <a:t>rio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Grande </a:t>
            </a:r>
            <a:r>
              <a:rPr sz="1800" dirty="0">
                <a:latin typeface="Carlito"/>
                <a:cs typeface="Carlito"/>
              </a:rPr>
              <a:t>com </a:t>
            </a:r>
            <a:r>
              <a:rPr sz="1800" spc="-10" dirty="0">
                <a:latin typeface="Carlito"/>
                <a:cs typeface="Carlito"/>
              </a:rPr>
              <a:t>Bernardo</a:t>
            </a:r>
            <a:r>
              <a:rPr sz="1800" spc="-10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Saião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ts val="2115"/>
              </a:lnSpc>
            </a:pPr>
            <a:r>
              <a:rPr sz="1800" spc="-20" dirty="0">
                <a:latin typeface="Carlito"/>
                <a:cs typeface="Carlito"/>
              </a:rPr>
              <a:t>prox.ao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4</a:t>
            </a:r>
            <a:r>
              <a:rPr sz="1800" spc="-10" dirty="0">
                <a:latin typeface="Carlito"/>
                <a:cs typeface="Carlito"/>
              </a:rPr>
              <a:t> Bocas.-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800" spc="-10" dirty="0">
                <a:latin typeface="Carlito"/>
                <a:cs typeface="Carlito"/>
              </a:rPr>
              <a:t>CENTRO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0800" y="1627631"/>
            <a:ext cx="6201155" cy="44775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3585566" cy="11387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rlito"/>
                <a:cs typeface="Carlito"/>
              </a:rPr>
              <a:t>Praça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-1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Barreirinhas</a:t>
            </a:r>
            <a:r>
              <a:rPr sz="1800" spc="-150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spc="15" dirty="0">
                <a:latin typeface="Liberation Sans Narrow"/>
                <a:cs typeface="Liberation Sans Narrow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spc="-10" dirty="0">
                <a:latin typeface="Carlito"/>
                <a:cs typeface="Carlito"/>
              </a:rPr>
              <a:t>Local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225</a:t>
            </a:r>
            <a:r>
              <a:rPr sz="1800" spc="-30" dirty="0">
                <a:latin typeface="Carlito"/>
                <a:cs typeface="Carlito"/>
              </a:rPr>
              <a:t> PROX.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AO POSTO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IPIRANGA (ENTRADA)</a:t>
            </a:r>
            <a:endParaRPr sz="1800">
              <a:latin typeface="Carlito"/>
              <a:cs typeface="Carlito"/>
            </a:endParaRPr>
          </a:p>
          <a:p>
            <a:pPr marL="12700" marR="328295">
              <a:lnSpc>
                <a:spcPts val="2140"/>
              </a:lnSpc>
              <a:spcBef>
                <a:spcPts val="175"/>
              </a:spcBef>
            </a:pPr>
            <a:r>
              <a:rPr sz="1800" dirty="0">
                <a:latin typeface="Carlito"/>
                <a:cs typeface="Carlito"/>
              </a:rPr>
              <a:t>EM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FRENTE</a:t>
            </a:r>
            <a:r>
              <a:rPr sz="1800" spc="-1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</a:t>
            </a:r>
            <a:r>
              <a:rPr sz="1800" spc="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IFMA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spc="15">
                <a:latin typeface="Liberation Sans Narrow"/>
                <a:cs typeface="Liberation Sans Narrow"/>
              </a:rPr>
              <a:t>– 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743200" y="2590800"/>
            <a:ext cx="6801611" cy="3761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508887"/>
            <a:ext cx="1920239" cy="14465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800" b="1" spc="-40" dirty="0">
                <a:latin typeface="Carlito"/>
                <a:cs typeface="Carlito"/>
              </a:rPr>
              <a:t>Praça:</a:t>
            </a:r>
            <a:r>
              <a:rPr sz="1800" b="1" spc="-15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IMPERATRIZ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1899"/>
              </a:lnSpc>
              <a:spcBef>
                <a:spcPts val="90"/>
              </a:spcBef>
            </a:pPr>
            <a:r>
              <a:rPr sz="1800" b="1" spc="-35" dirty="0">
                <a:latin typeface="Carlito"/>
                <a:cs typeface="Carlito"/>
              </a:rPr>
              <a:t>Local:</a:t>
            </a:r>
            <a:r>
              <a:rPr sz="1800" b="1" spc="-85" dirty="0">
                <a:latin typeface="Carlito"/>
                <a:cs typeface="Carlito"/>
              </a:rPr>
              <a:t> </a:t>
            </a:r>
            <a:r>
              <a:rPr sz="1800" spc="-75" dirty="0">
                <a:latin typeface="Carlito"/>
                <a:cs typeface="Carlito"/>
              </a:rPr>
              <a:t>Av.</a:t>
            </a:r>
            <a:r>
              <a:rPr sz="1800" spc="-195" dirty="0">
                <a:latin typeface="Carlito"/>
                <a:cs typeface="Carlito"/>
              </a:rPr>
              <a:t> </a:t>
            </a:r>
            <a:r>
              <a:rPr sz="1800" spc="-40" dirty="0">
                <a:latin typeface="Carlito"/>
                <a:cs typeface="Carlito"/>
              </a:rPr>
              <a:t>PedroNeiva </a:t>
            </a:r>
            <a:r>
              <a:rPr sz="1800" dirty="0">
                <a:latin typeface="Carlito"/>
                <a:cs typeface="Carlito"/>
              </a:rPr>
              <a:t>de</a:t>
            </a:r>
            <a:r>
              <a:rPr sz="1800" spc="7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Santana</a:t>
            </a:r>
            <a:r>
              <a:rPr sz="1800" spc="-10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prox.a </a:t>
            </a:r>
            <a:r>
              <a:rPr sz="1800" spc="-20" dirty="0">
                <a:latin typeface="Carlito"/>
                <a:cs typeface="Carlito"/>
              </a:rPr>
              <a:t>DEVRY-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sentido CENTRO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4200" y="1761744"/>
            <a:ext cx="6324600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508887"/>
            <a:ext cx="1816735" cy="88836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800" b="1" spc="-40" dirty="0">
                <a:latin typeface="Carlito"/>
                <a:cs typeface="Carlito"/>
              </a:rPr>
              <a:t>Praça:</a:t>
            </a:r>
            <a:r>
              <a:rPr sz="1800" b="1" spc="-15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IMPERATRIZ</a:t>
            </a:r>
            <a:endParaRPr sz="1800">
              <a:latin typeface="Carlito"/>
              <a:cs typeface="Carlito"/>
            </a:endParaRPr>
          </a:p>
          <a:p>
            <a:pPr marL="12700" marR="5080">
              <a:lnSpc>
                <a:spcPct val="102200"/>
              </a:lnSpc>
              <a:spcBef>
                <a:spcPts val="85"/>
              </a:spcBef>
            </a:pPr>
            <a:r>
              <a:rPr sz="1800" b="1" spc="-35" dirty="0">
                <a:latin typeface="Carlito"/>
                <a:cs typeface="Carlito"/>
              </a:rPr>
              <a:t>Local:</a:t>
            </a:r>
            <a:r>
              <a:rPr sz="1800" b="1" spc="-114" dirty="0">
                <a:latin typeface="Carlito"/>
                <a:cs typeface="Carlito"/>
              </a:rPr>
              <a:t> </a:t>
            </a:r>
            <a:r>
              <a:rPr sz="1800" spc="-45" dirty="0">
                <a:latin typeface="Carlito"/>
                <a:cs typeface="Carlito"/>
              </a:rPr>
              <a:t>Av.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Duque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de </a:t>
            </a:r>
            <a:r>
              <a:rPr sz="1800" spc="-10" dirty="0">
                <a:latin typeface="Carlito"/>
                <a:cs typeface="Carlito"/>
              </a:rPr>
              <a:t>Caxias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923" y="2389632"/>
            <a:ext cx="8685276" cy="4440936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923" y="2250948"/>
            <a:ext cx="9066276" cy="46375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508887"/>
            <a:ext cx="2068830" cy="6076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800" b="1" spc="-40" dirty="0">
                <a:latin typeface="Carlito"/>
                <a:cs typeface="Carlito"/>
              </a:rPr>
              <a:t>Praça:</a:t>
            </a:r>
            <a:r>
              <a:rPr sz="1800" b="1" spc="-15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IMPERATRIZ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00" b="1" dirty="0">
                <a:latin typeface="Carlito"/>
                <a:cs typeface="Carlito"/>
              </a:rPr>
              <a:t>Local:</a:t>
            </a:r>
            <a:r>
              <a:rPr sz="1800" b="1" spc="175" dirty="0">
                <a:latin typeface="Carlito"/>
                <a:cs typeface="Carlito"/>
              </a:rPr>
              <a:t> </a:t>
            </a:r>
            <a:r>
              <a:rPr sz="1800" spc="-45" dirty="0">
                <a:latin typeface="Carlito"/>
                <a:cs typeface="Carlito"/>
              </a:rPr>
              <a:t>Av.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Rui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Barbosa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2590800"/>
            <a:ext cx="9830309" cy="1312616"/>
          </a:xfrm>
          <a:prstGeom prst="rect">
            <a:avLst/>
          </a:prstGeom>
        </p:spPr>
        <p:txBody>
          <a:bodyPr vert="horz" wrap="square" lIns="0" tIns="93421" rIns="0" bIns="0" rtlCol="0">
            <a:spAutoFit/>
          </a:bodyPr>
          <a:lstStyle/>
          <a:p>
            <a:pPr marL="3445510" marR="5080" indent="-2868930">
              <a:lnSpc>
                <a:spcPts val="9490"/>
              </a:lnSpc>
              <a:spcBef>
                <a:spcPts val="320"/>
              </a:spcBef>
            </a:pPr>
            <a:r>
              <a:rPr sz="6000" i="1" dirty="0">
                <a:latin typeface="Carlito"/>
                <a:cs typeface="Carlito"/>
              </a:rPr>
              <a:t>LAGO</a:t>
            </a:r>
            <a:r>
              <a:rPr sz="6000" i="1" spc="-125" dirty="0">
                <a:latin typeface="Carlito"/>
                <a:cs typeface="Carlito"/>
              </a:rPr>
              <a:t> </a:t>
            </a:r>
            <a:r>
              <a:rPr sz="6000" i="1" dirty="0">
                <a:latin typeface="Carlito"/>
                <a:cs typeface="Carlito"/>
              </a:rPr>
              <a:t>DA</a:t>
            </a:r>
            <a:r>
              <a:rPr sz="6000" i="1" spc="-310" dirty="0">
                <a:latin typeface="Carlito"/>
                <a:cs typeface="Carlito"/>
              </a:rPr>
              <a:t> </a:t>
            </a:r>
            <a:r>
              <a:rPr sz="6000" i="1" spc="-10" dirty="0">
                <a:latin typeface="Carlito"/>
                <a:cs typeface="Carlito"/>
              </a:rPr>
              <a:t>PEDRA- </a:t>
            </a:r>
            <a:r>
              <a:rPr sz="6000" i="1" spc="80" dirty="0">
                <a:latin typeface="Carlito"/>
                <a:cs typeface="Carlito"/>
              </a:rPr>
              <a:t>MA</a:t>
            </a:r>
            <a:endParaRPr sz="6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2514600"/>
            <a:ext cx="7848600" cy="44119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204340"/>
            <a:ext cx="25342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rlito"/>
                <a:cs typeface="Carlito"/>
              </a:rPr>
              <a:t>Praça</a:t>
            </a:r>
            <a:r>
              <a:rPr sz="1800" spc="-25" dirty="0">
                <a:latin typeface="Carlito"/>
                <a:cs typeface="Carlito"/>
              </a:rPr>
              <a:t>:</a:t>
            </a:r>
            <a:r>
              <a:rPr sz="1800" spc="-1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Lago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Pedra-</a:t>
            </a:r>
            <a:r>
              <a:rPr sz="1800" spc="1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dirty="0">
                <a:latin typeface="Carlito"/>
                <a:cs typeface="Carlito"/>
              </a:rPr>
              <a:t>Local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-105" dirty="0">
                <a:latin typeface="Carlito"/>
                <a:cs typeface="Carlito"/>
              </a:rPr>
              <a:t> </a:t>
            </a:r>
            <a:r>
              <a:rPr sz="1800" spc="-45" dirty="0">
                <a:latin typeface="Carlito"/>
                <a:cs typeface="Carlito"/>
              </a:rPr>
              <a:t>Av.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Santos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Dumont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15" dirty="0">
                <a:latin typeface="Liberation Sans Narrow"/>
                <a:cs typeface="Liberation Sans Narrow"/>
              </a:rPr>
              <a:t>– </a:t>
            </a:r>
            <a:r>
              <a:rPr sz="1800" dirty="0">
                <a:latin typeface="Carlito"/>
                <a:cs typeface="Carlito"/>
              </a:rPr>
              <a:t>ao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lado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AABB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08375" y="610361"/>
            <a:ext cx="48507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4.5544615,-</a:t>
            </a:r>
            <a:r>
              <a:rPr sz="1800" spc="-10" dirty="0">
                <a:latin typeface="Carlito"/>
                <a:cs typeface="Carlito"/>
              </a:rPr>
              <a:t> 45.1246051,3a,75y,263.2h,88.29t/data=!3m6!1e1!3</a:t>
            </a:r>
            <a:endParaRPr sz="1800">
              <a:latin typeface="Carlito"/>
              <a:cs typeface="Carlito"/>
            </a:endParaRPr>
          </a:p>
          <a:p>
            <a:pPr marL="12700" marR="18415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m4!1sZSOsjfL6fpqhRMy4f0_NNw!2e0!7i16384!8i81 </a:t>
            </a:r>
            <a:r>
              <a:rPr sz="1800" spc="-20" dirty="0">
                <a:latin typeface="Carlito"/>
                <a:cs typeface="Carlito"/>
              </a:rPr>
              <a:t>92?hl=pt-</a:t>
            </a:r>
            <a:r>
              <a:rPr sz="1800" spc="-10" dirty="0">
                <a:latin typeface="Carlito"/>
                <a:cs typeface="Carlito"/>
              </a:rPr>
              <a:t>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400" y="2819400"/>
            <a:ext cx="6141720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598670" algn="l"/>
              </a:tabLst>
            </a:pPr>
            <a:r>
              <a:rPr sz="6000" i="1" spc="-10">
                <a:latin typeface="Carlito"/>
                <a:cs typeface="Carlito"/>
              </a:rPr>
              <a:t>MATÕES</a:t>
            </a:r>
            <a:r>
              <a:rPr sz="6000" i="1" spc="-405">
                <a:latin typeface="Carlito"/>
                <a:cs typeface="Carlito"/>
              </a:rPr>
              <a:t> </a:t>
            </a:r>
            <a:r>
              <a:rPr sz="6000" i="1" spc="-50" smtClean="0">
                <a:latin typeface="Carlito"/>
                <a:cs typeface="Carlito"/>
              </a:rPr>
              <a:t>-</a:t>
            </a:r>
            <a:r>
              <a:rPr sz="6000" i="1" spc="70" smtClean="0">
                <a:latin typeface="Carlito"/>
                <a:cs typeface="Carlito"/>
              </a:rPr>
              <a:t>MA</a:t>
            </a:r>
            <a:endParaRPr sz="6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3390" y="2109063"/>
            <a:ext cx="2480310" cy="74041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400" b="1" spc="-30" dirty="0">
                <a:latin typeface="Carlito"/>
                <a:cs typeface="Carlito"/>
              </a:rPr>
              <a:t>Praça</a:t>
            </a:r>
            <a:r>
              <a:rPr sz="1400" spc="-30" dirty="0">
                <a:latin typeface="Carlito"/>
                <a:cs typeface="Carlito"/>
              </a:rPr>
              <a:t>: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40" dirty="0">
                <a:latin typeface="Carlito"/>
                <a:cs typeface="Carlito"/>
              </a:rPr>
              <a:t>MATÕES-</a:t>
            </a:r>
            <a:r>
              <a:rPr sz="1400" spc="-25" dirty="0">
                <a:latin typeface="Carlito"/>
                <a:cs typeface="Carlito"/>
              </a:rPr>
              <a:t>MA</a:t>
            </a:r>
            <a:endParaRPr sz="1400">
              <a:latin typeface="Carlito"/>
              <a:cs typeface="Carlito"/>
            </a:endParaRPr>
          </a:p>
          <a:p>
            <a:pPr marL="12700" marR="5080">
              <a:lnSpc>
                <a:spcPct val="102099"/>
              </a:lnSpc>
              <a:spcBef>
                <a:spcPts val="240"/>
              </a:spcBef>
            </a:pPr>
            <a:r>
              <a:rPr sz="1400" b="1" dirty="0">
                <a:latin typeface="Carlito"/>
                <a:cs typeface="Carlito"/>
              </a:rPr>
              <a:t>Local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105" dirty="0">
                <a:latin typeface="Carlito"/>
                <a:cs typeface="Carlito"/>
              </a:rPr>
              <a:t> </a:t>
            </a:r>
            <a:r>
              <a:rPr sz="1400" spc="60" dirty="0">
                <a:latin typeface="Carlito"/>
                <a:cs typeface="Carlito"/>
              </a:rPr>
              <a:t>MA</a:t>
            </a:r>
            <a:r>
              <a:rPr sz="1400" spc="-185" dirty="0">
                <a:latin typeface="Carlito"/>
                <a:cs typeface="Carlito"/>
              </a:rPr>
              <a:t> </a:t>
            </a:r>
            <a:r>
              <a:rPr sz="1400" spc="75" dirty="0">
                <a:latin typeface="Carlito"/>
                <a:cs typeface="Carlito"/>
              </a:rPr>
              <a:t>262</a:t>
            </a:r>
            <a:r>
              <a:rPr sz="1400" spc="-1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-</a:t>
            </a:r>
            <a:r>
              <a:rPr sz="1400" spc="240" dirty="0">
                <a:latin typeface="Carlito"/>
                <a:cs typeface="Carlito"/>
              </a:rPr>
              <a:t> </a:t>
            </a:r>
            <a:r>
              <a:rPr sz="1400" spc="90" dirty="0">
                <a:latin typeface="Carlito"/>
                <a:cs typeface="Carlito"/>
              </a:rPr>
              <a:t>Prox.</a:t>
            </a:r>
            <a:r>
              <a:rPr sz="1400" spc="229" dirty="0">
                <a:latin typeface="Carlito"/>
                <a:cs typeface="Carlito"/>
              </a:rPr>
              <a:t> </a:t>
            </a:r>
            <a:r>
              <a:rPr sz="1400" spc="60" dirty="0">
                <a:latin typeface="Carlito"/>
                <a:cs typeface="Carlito"/>
              </a:rPr>
              <a:t>ao</a:t>
            </a:r>
            <a:r>
              <a:rPr sz="1400" spc="240" dirty="0">
                <a:latin typeface="Carlito"/>
                <a:cs typeface="Carlito"/>
              </a:rPr>
              <a:t> </a:t>
            </a:r>
            <a:r>
              <a:rPr sz="1400" spc="70" dirty="0">
                <a:latin typeface="Carlito"/>
                <a:cs typeface="Carlito"/>
              </a:rPr>
              <a:t>Posto </a:t>
            </a:r>
            <a:r>
              <a:rPr sz="1400" spc="90" dirty="0">
                <a:latin typeface="Carlito"/>
                <a:cs typeface="Carlito"/>
              </a:rPr>
              <a:t>Ipiranga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355" y="1190244"/>
            <a:ext cx="1898904" cy="7315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1139" y="3054095"/>
            <a:ext cx="7543800" cy="42412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827401" y="373506"/>
            <a:ext cx="60610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4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4"/>
              </a:rPr>
              <a:t>5.5305637,-</a:t>
            </a:r>
            <a:r>
              <a:rPr sz="1800" spc="-10" dirty="0">
                <a:latin typeface="Carlito"/>
                <a:cs typeface="Carlito"/>
              </a:rPr>
              <a:t> 43.212975,3a,75y,259.81h,98.41t/data=!3m6!1e1!3m4!1sismQQ</a:t>
            </a:r>
            <a:endParaRPr sz="1800">
              <a:latin typeface="Carlito"/>
              <a:cs typeface="Carlito"/>
            </a:endParaRPr>
          </a:p>
          <a:p>
            <a:pPr marL="12700" marR="1212850">
              <a:lnSpc>
                <a:spcPct val="100000"/>
              </a:lnSpc>
            </a:pPr>
            <a:r>
              <a:rPr sz="1800" spc="-20" dirty="0">
                <a:latin typeface="Carlito"/>
                <a:cs typeface="Carlito"/>
              </a:rPr>
              <a:t>omAm3MtWcLVgDqLwg!2e0!7i13312!8i6656?hl=pt- </a:t>
            </a:r>
            <a:r>
              <a:rPr sz="1800" spc="-10" dirty="0">
                <a:latin typeface="Carlito"/>
                <a:cs typeface="Carlito"/>
              </a:rPr>
              <a:t>BR&amp;entry=ttu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3390" y="2131403"/>
            <a:ext cx="1421765" cy="69405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b="1" spc="-20" dirty="0">
                <a:latin typeface="Carlito"/>
                <a:cs typeface="Carlito"/>
              </a:rPr>
              <a:t>Praça</a:t>
            </a:r>
            <a:r>
              <a:rPr sz="1400" spc="-20" dirty="0">
                <a:latin typeface="Carlito"/>
                <a:cs typeface="Carlito"/>
              </a:rPr>
              <a:t>: </a:t>
            </a:r>
            <a:r>
              <a:rPr sz="1400" spc="-35" dirty="0">
                <a:latin typeface="Carlito"/>
                <a:cs typeface="Carlito"/>
              </a:rPr>
              <a:t>MATÕES-</a:t>
            </a:r>
            <a:r>
              <a:rPr sz="1400" spc="-25" dirty="0">
                <a:latin typeface="Carlito"/>
                <a:cs typeface="Carlito"/>
              </a:rPr>
              <a:t>MA</a:t>
            </a:r>
            <a:endParaRPr sz="1400">
              <a:latin typeface="Carlito"/>
              <a:cs typeface="Carlito"/>
            </a:endParaRPr>
          </a:p>
          <a:p>
            <a:pPr marL="12700" marR="170180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latin typeface="Carlito"/>
                <a:cs typeface="Carlito"/>
              </a:rPr>
              <a:t>Local: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Entrada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da </a:t>
            </a:r>
            <a:r>
              <a:rPr sz="1400" spc="-10" dirty="0">
                <a:latin typeface="Carlito"/>
                <a:cs typeface="Carlito"/>
              </a:rPr>
              <a:t>Cidade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355" y="1190244"/>
            <a:ext cx="1898904" cy="7315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9932" y="2971800"/>
            <a:ext cx="7543800" cy="424281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55975" y="1208278"/>
            <a:ext cx="509016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1594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rlito"/>
                <a:cs typeface="Carlito"/>
                <a:hlinkClick r:id="rId4"/>
              </a:rPr>
              <a:t>https://www.google.com/maps/@-</a:t>
            </a:r>
            <a:r>
              <a:rPr sz="1200" spc="-10" dirty="0">
                <a:latin typeface="Carlito"/>
                <a:cs typeface="Carlito"/>
                <a:hlinkClick r:id="rId4"/>
              </a:rPr>
              <a:t>5.5387425,-</a:t>
            </a:r>
            <a:r>
              <a:rPr sz="1200" spc="-10" dirty="0">
                <a:latin typeface="Carlito"/>
                <a:cs typeface="Carlito"/>
              </a:rPr>
              <a:t> 43.1985754,3a,75y,11.77h,89.15t/data=!3m6!1e1!3m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1135380" algn="l"/>
              </a:tabLst>
            </a:pPr>
            <a:r>
              <a:rPr sz="1200" spc="-10" dirty="0">
                <a:latin typeface="Carlito"/>
                <a:cs typeface="Carlito"/>
              </a:rPr>
              <a:t>4!1s8iRLE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	</a:t>
            </a:r>
            <a:r>
              <a:rPr sz="1200" u="none" spc="-10" dirty="0">
                <a:latin typeface="Carlito"/>
                <a:cs typeface="Carlito"/>
              </a:rPr>
              <a:t>mTidNuFKbWNd8ww!2e0!7i16384!8i8192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200" spc="-20" dirty="0">
                <a:latin typeface="Carlito"/>
                <a:cs typeface="Carlito"/>
              </a:rPr>
              <a:t>?hl=pt-</a:t>
            </a:r>
            <a:r>
              <a:rPr sz="1200" spc="-10" dirty="0">
                <a:latin typeface="Carlito"/>
                <a:cs typeface="Carlito"/>
              </a:rPr>
              <a:t>BR&amp;entry=ttu</a:t>
            </a:r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3390" y="2131403"/>
            <a:ext cx="1421765" cy="69405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b="1" spc="-20" dirty="0">
                <a:latin typeface="Carlito"/>
                <a:cs typeface="Carlito"/>
              </a:rPr>
              <a:t>Praça</a:t>
            </a:r>
            <a:r>
              <a:rPr sz="1400" spc="-20" dirty="0">
                <a:latin typeface="Carlito"/>
                <a:cs typeface="Carlito"/>
              </a:rPr>
              <a:t>: </a:t>
            </a:r>
            <a:r>
              <a:rPr sz="1400" spc="-35" dirty="0">
                <a:latin typeface="Carlito"/>
                <a:cs typeface="Carlito"/>
              </a:rPr>
              <a:t>MATÕES-</a:t>
            </a:r>
            <a:r>
              <a:rPr sz="1400" spc="-25" dirty="0">
                <a:latin typeface="Carlito"/>
                <a:cs typeface="Carlito"/>
              </a:rPr>
              <a:t>MA</a:t>
            </a:r>
            <a:endParaRPr sz="1400">
              <a:latin typeface="Carlito"/>
              <a:cs typeface="Carlito"/>
            </a:endParaRPr>
          </a:p>
          <a:p>
            <a:pPr marL="12700" marR="170180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latin typeface="Carlito"/>
                <a:cs typeface="Carlito"/>
              </a:rPr>
              <a:t>Local: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Entrada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da </a:t>
            </a:r>
            <a:r>
              <a:rPr sz="1400" spc="-10" dirty="0">
                <a:latin typeface="Carlito"/>
                <a:cs typeface="Carlito"/>
              </a:rPr>
              <a:t>Cidade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355" y="1190244"/>
            <a:ext cx="1898904" cy="7315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55975" y="1208278"/>
            <a:ext cx="509016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1594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5.5387425,-</a:t>
            </a:r>
            <a:r>
              <a:rPr sz="1800" spc="-10" dirty="0">
                <a:latin typeface="Carlito"/>
                <a:cs typeface="Carlito"/>
              </a:rPr>
              <a:t> 43.1985754,3a,75y,11.77h,89.15t/data=!3m6!1e1!3m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1135380" algn="l"/>
              </a:tabLst>
            </a:pPr>
            <a:r>
              <a:rPr sz="1800" spc="-10" dirty="0">
                <a:latin typeface="Carlito"/>
                <a:cs typeface="Carlito"/>
              </a:rPr>
              <a:t>4!1s8iRLE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	</a:t>
            </a:r>
            <a:r>
              <a:rPr sz="1800" u="none" spc="-10" dirty="0">
                <a:latin typeface="Carlito"/>
                <a:cs typeface="Carlito"/>
              </a:rPr>
              <a:t>mTidNuFKbWNd8ww!2e0!7i16384!8i8192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Carlito"/>
                <a:cs typeface="Carlito"/>
              </a:rPr>
              <a:t>?hl=pt-</a:t>
            </a:r>
            <a:r>
              <a:rPr sz="1800" spc="-10" dirty="0">
                <a:latin typeface="Carlito"/>
                <a:cs typeface="Carlito"/>
              </a:rPr>
              <a:t>BR&amp;entry=ttu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7923" y="2828544"/>
            <a:ext cx="7620000" cy="4287011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1945" y="2286000"/>
            <a:ext cx="8466455" cy="1796389"/>
          </a:xfrm>
          <a:prstGeom prst="rect">
            <a:avLst/>
          </a:prstGeom>
        </p:spPr>
        <p:txBody>
          <a:bodyPr vert="horz" wrap="square" lIns="0" tIns="123037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i="1" dirty="0">
                <a:latin typeface="Carlito"/>
                <a:cs typeface="Carlito"/>
              </a:rPr>
              <a:t>PASSAGEM</a:t>
            </a:r>
            <a:r>
              <a:rPr sz="3600" i="1" spc="-165" dirty="0">
                <a:latin typeface="Carlito"/>
                <a:cs typeface="Carlito"/>
              </a:rPr>
              <a:t> </a:t>
            </a:r>
            <a:r>
              <a:rPr sz="3600" i="1" spc="-10" dirty="0">
                <a:latin typeface="Carlito"/>
                <a:cs typeface="Carlito"/>
              </a:rPr>
              <a:t>FRANCA</a:t>
            </a:r>
            <a:endParaRPr sz="36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034" y="1480184"/>
            <a:ext cx="23634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Praça</a:t>
            </a:r>
            <a:r>
              <a:rPr sz="1800" spc="-10" dirty="0">
                <a:latin typeface="Carlito"/>
                <a:cs typeface="Carlito"/>
              </a:rPr>
              <a:t>: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Barreirinhas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65" dirty="0">
                <a:latin typeface="Liberation Sans Narrow"/>
                <a:cs typeface="Liberation Sans Narrow"/>
              </a:rPr>
              <a:t>–</a:t>
            </a:r>
            <a:r>
              <a:rPr sz="1800" dirty="0">
                <a:latin typeface="Liberation Sans Narrow"/>
                <a:cs typeface="Liberation Sans Narrow"/>
              </a:rPr>
              <a:t> </a:t>
            </a:r>
            <a:r>
              <a:rPr sz="1800" spc="-25" dirty="0">
                <a:latin typeface="Carlito"/>
                <a:cs typeface="Carlito"/>
              </a:rPr>
              <a:t>MA </a:t>
            </a:r>
            <a:r>
              <a:rPr sz="1800" b="1" spc="-40" dirty="0">
                <a:latin typeface="Carlito"/>
                <a:cs typeface="Carlito"/>
              </a:rPr>
              <a:t>Local</a:t>
            </a:r>
            <a:r>
              <a:rPr sz="1800" spc="-40" dirty="0">
                <a:latin typeface="Carlito"/>
                <a:cs typeface="Carlito"/>
              </a:rPr>
              <a:t>:</a:t>
            </a:r>
            <a:r>
              <a:rPr sz="1800" spc="-110" dirty="0">
                <a:latin typeface="Carlito"/>
                <a:cs typeface="Carlito"/>
              </a:rPr>
              <a:t> </a:t>
            </a:r>
            <a:r>
              <a:rPr sz="1800" spc="-120" dirty="0">
                <a:latin typeface="Carlito"/>
                <a:cs typeface="Carlito"/>
              </a:rPr>
              <a:t>AV.</a:t>
            </a:r>
            <a:r>
              <a:rPr sz="1800" spc="-2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35" dirty="0">
                <a:latin typeface="Carlito"/>
                <a:cs typeface="Carlito"/>
              </a:rPr>
              <a:t>RODOVIARIA </a:t>
            </a:r>
            <a:r>
              <a:rPr sz="1800" spc="-60" dirty="0">
                <a:latin typeface="Carlito"/>
                <a:cs typeface="Carlito"/>
              </a:rPr>
              <a:t>PROX.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35" dirty="0">
                <a:latin typeface="Carlito"/>
                <a:cs typeface="Carlito"/>
              </a:rPr>
              <a:t>AO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65" dirty="0">
                <a:latin typeface="Carlito"/>
                <a:cs typeface="Carlito"/>
              </a:rPr>
              <a:t>PARQUE </a:t>
            </a:r>
            <a:r>
              <a:rPr sz="1800" spc="-25" dirty="0">
                <a:latin typeface="Carlito"/>
                <a:cs typeface="Carlito"/>
              </a:rPr>
              <a:t>DOS </a:t>
            </a:r>
            <a:r>
              <a:rPr sz="1800" spc="-10" dirty="0">
                <a:latin typeface="Carlito"/>
                <a:cs typeface="Carlito"/>
              </a:rPr>
              <a:t>LENCOIS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763011" y="2257043"/>
            <a:ext cx="6676643" cy="3791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371600" y="2514600"/>
            <a:ext cx="8001000" cy="4495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480185"/>
            <a:ext cx="2899766" cy="108298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24765">
              <a:lnSpc>
                <a:spcPct val="102699"/>
              </a:lnSpc>
              <a:spcBef>
                <a:spcPts val="40"/>
              </a:spcBef>
            </a:pPr>
            <a:r>
              <a:rPr sz="1800" b="1" spc="-10" dirty="0">
                <a:latin typeface="Carlito"/>
                <a:cs typeface="Carlito"/>
              </a:rPr>
              <a:t>Praça:</a:t>
            </a:r>
            <a:r>
              <a:rPr sz="1800" b="1" spc="-7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Passagem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Franca </a:t>
            </a:r>
            <a:r>
              <a:rPr sz="1800" b="1" i="1" spc="-10" dirty="0">
                <a:latin typeface="Carlito"/>
                <a:cs typeface="Carlito"/>
              </a:rPr>
              <a:t>Local:</a:t>
            </a:r>
            <a:r>
              <a:rPr sz="1800" b="1" i="1" spc="-175" dirty="0">
                <a:latin typeface="Carlito"/>
                <a:cs typeface="Carlito"/>
              </a:rPr>
              <a:t> </a:t>
            </a:r>
            <a:r>
              <a:rPr sz="1600" b="1" spc="-10" dirty="0">
                <a:latin typeface="Arial"/>
                <a:cs typeface="Arial"/>
              </a:rPr>
              <a:t>MA-</a:t>
            </a:r>
            <a:r>
              <a:rPr sz="1600" b="1" dirty="0">
                <a:latin typeface="Arial"/>
                <a:cs typeface="Arial"/>
              </a:rPr>
              <a:t>034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–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AO </a:t>
            </a:r>
            <a:r>
              <a:rPr sz="1600" b="1" spc="-140" dirty="0">
                <a:latin typeface="Arial"/>
                <a:cs typeface="Arial"/>
              </a:rPr>
              <a:t>LADO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75" dirty="0">
                <a:latin typeface="Arial"/>
                <a:cs typeface="Arial"/>
              </a:rPr>
              <a:t>DO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75">
                <a:latin typeface="Arial"/>
                <a:cs typeface="Arial"/>
              </a:rPr>
              <a:t>POSTO</a:t>
            </a:r>
            <a:r>
              <a:rPr sz="1600" b="1" spc="30">
                <a:latin typeface="Arial"/>
                <a:cs typeface="Arial"/>
              </a:rPr>
              <a:t> </a:t>
            </a:r>
            <a:r>
              <a:rPr sz="1600" b="1" spc="-85" smtClean="0">
                <a:latin typeface="Arial"/>
                <a:cs typeface="Arial"/>
              </a:rPr>
              <a:t>FARIAS</a:t>
            </a:r>
            <a:r>
              <a:rPr lang="pt-BR" sz="1600" b="1" spc="-85" dirty="0" smtClean="0">
                <a:latin typeface="Arial"/>
                <a:cs typeface="Arial"/>
              </a:rPr>
              <a:t> </a:t>
            </a:r>
            <a:r>
              <a:rPr sz="1600" b="1" spc="-110" smtClean="0">
                <a:latin typeface="Arial"/>
                <a:cs typeface="Arial"/>
              </a:rPr>
              <a:t>R</a:t>
            </a:r>
            <a:r>
              <a:rPr sz="1600" b="1" spc="-110" dirty="0">
                <a:latin typeface="Arial"/>
                <a:cs typeface="Arial"/>
              </a:rPr>
              <a:t>.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55" dirty="0">
                <a:latin typeface="Arial"/>
                <a:cs typeface="Arial"/>
              </a:rPr>
              <a:t>Siqueira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95" dirty="0">
                <a:latin typeface="Arial"/>
                <a:cs typeface="Arial"/>
              </a:rPr>
              <a:t>Campos,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75" dirty="0">
                <a:latin typeface="Arial"/>
                <a:cs typeface="Arial"/>
              </a:rPr>
              <a:t>1192,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2800" y="1371600"/>
            <a:ext cx="584898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Arial" pitchFamily="34" charset="0"/>
                <a:cs typeface="Arial" pitchFamily="34" charset="0"/>
                <a:hlinkClick r:id="rId3"/>
              </a:rPr>
              <a:t>https://www.google.com/maps/@-</a:t>
            </a:r>
            <a:r>
              <a:rPr sz="1600" spc="-10" dirty="0">
                <a:latin typeface="Arial" pitchFamily="34" charset="0"/>
                <a:cs typeface="Arial" pitchFamily="34" charset="0"/>
                <a:hlinkClick r:id="rId3"/>
              </a:rPr>
              <a:t>6.1728872,-</a:t>
            </a:r>
            <a:r>
              <a:rPr sz="1600" spc="-10" dirty="0">
                <a:latin typeface="Arial" pitchFamily="34" charset="0"/>
                <a:cs typeface="Arial" pitchFamily="34" charset="0"/>
              </a:rPr>
              <a:t> 43.7773078,3a,75y,62.49h,81.87t/data=!3m6!1e1!3m4!1sKWg</a:t>
            </a:r>
            <a:endParaRPr sz="1600"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Arial" pitchFamily="34" charset="0"/>
                <a:cs typeface="Arial" pitchFamily="34" charset="0"/>
              </a:rPr>
              <a:t>e5YGNzXna0iBR2gwlow!2e0!7i13312!8i6656?hl=pt-</a:t>
            </a:r>
            <a:endParaRPr sz="1600"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Arial" pitchFamily="34" charset="0"/>
                <a:cs typeface="Arial" pitchFamily="34" charset="0"/>
              </a:rPr>
              <a:t>BR&amp;entry=ttu</a:t>
            </a:r>
            <a:endParaRPr sz="16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895600"/>
            <a:ext cx="9220709" cy="125739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3453765" marR="5080" indent="-2545715">
              <a:lnSpc>
                <a:spcPts val="9500"/>
              </a:lnSpc>
              <a:spcBef>
                <a:spcPts val="305"/>
              </a:spcBef>
            </a:pPr>
            <a:r>
              <a:rPr sz="6000" i="1" spc="-10" smtClean="0">
                <a:latin typeface="Carlito"/>
                <a:cs typeface="Carlito"/>
              </a:rPr>
              <a:t>PARNARAMAR</a:t>
            </a:r>
            <a:r>
              <a:rPr lang="pt-BR" sz="6000" i="1" spc="-10" dirty="0" smtClean="0">
                <a:latin typeface="Carlito"/>
                <a:cs typeface="Carlito"/>
              </a:rPr>
              <a:t>A</a:t>
            </a:r>
            <a:r>
              <a:rPr sz="6000" i="1" spc="-10" smtClean="0">
                <a:latin typeface="Carlito"/>
                <a:cs typeface="Carlito"/>
              </a:rPr>
              <a:t>- </a:t>
            </a:r>
            <a:r>
              <a:rPr sz="6000" i="1" spc="80" dirty="0">
                <a:latin typeface="Carlito"/>
                <a:cs typeface="Carlito"/>
              </a:rPr>
              <a:t>MA</a:t>
            </a:r>
            <a:endParaRPr sz="6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447800" y="2590800"/>
            <a:ext cx="7391400" cy="41559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34" y="1371600"/>
            <a:ext cx="9986366" cy="1023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548755">
              <a:lnSpc>
                <a:spcPct val="100000"/>
              </a:lnSpc>
              <a:spcBef>
                <a:spcPts val="1430"/>
              </a:spcBef>
            </a:pPr>
            <a:r>
              <a:rPr sz="1800" b="1" spc="-10" smtClean="0">
                <a:latin typeface="Carlito"/>
                <a:cs typeface="Carlito"/>
              </a:rPr>
              <a:t>Praça</a:t>
            </a:r>
            <a:r>
              <a:rPr sz="1800" b="1" spc="-10">
                <a:latin typeface="Carlito"/>
                <a:cs typeface="Carlito"/>
              </a:rPr>
              <a:t>:</a:t>
            </a:r>
            <a:r>
              <a:rPr sz="1800" b="1" spc="20">
                <a:latin typeface="Carlito"/>
                <a:cs typeface="Carlito"/>
              </a:rPr>
              <a:t> </a:t>
            </a:r>
            <a:r>
              <a:rPr sz="1800" spc="-20" smtClean="0">
                <a:latin typeface="Carlito"/>
                <a:cs typeface="Carlito"/>
              </a:rPr>
              <a:t>Parnaramar</a:t>
            </a:r>
            <a:r>
              <a:rPr lang="pt-BR" spc="-20" dirty="0">
                <a:latin typeface="Carlito"/>
                <a:cs typeface="Carlito"/>
              </a:rPr>
              <a:t>a</a:t>
            </a:r>
            <a:r>
              <a:rPr sz="1800" spc="-20" smtClean="0">
                <a:latin typeface="Carlito"/>
                <a:cs typeface="Carlito"/>
              </a:rPr>
              <a:t>-</a:t>
            </a:r>
            <a:r>
              <a:rPr lang="pt-BR" sz="1800" spc="-20" dirty="0" smtClean="0">
                <a:latin typeface="Carlito"/>
                <a:cs typeface="Carlito"/>
              </a:rPr>
              <a:t>MA</a:t>
            </a:r>
            <a:r>
              <a:rPr sz="1800" spc="-25" smtClean="0">
                <a:latin typeface="Carlito"/>
                <a:cs typeface="Carlito"/>
              </a:rPr>
              <a:t> </a:t>
            </a:r>
            <a:endParaRPr lang="pt-BR" sz="1800" spc="-25" dirty="0" smtClean="0">
              <a:latin typeface="Carlito"/>
              <a:cs typeface="Carlito"/>
            </a:endParaRPr>
          </a:p>
          <a:p>
            <a:pPr marL="12700" marR="6548755">
              <a:lnSpc>
                <a:spcPct val="100000"/>
              </a:lnSpc>
              <a:spcBef>
                <a:spcPts val="1430"/>
              </a:spcBef>
            </a:pPr>
            <a:r>
              <a:rPr sz="1800" b="1" i="1" spc="-10" smtClean="0">
                <a:latin typeface="Carlito"/>
                <a:cs typeface="Carlito"/>
              </a:rPr>
              <a:t>Local</a:t>
            </a:r>
            <a:r>
              <a:rPr sz="1800" b="1" i="1" spc="-10" dirty="0">
                <a:latin typeface="Carlito"/>
                <a:cs typeface="Carlito"/>
              </a:rPr>
              <a:t>:</a:t>
            </a:r>
            <a:r>
              <a:rPr sz="1800" b="1" i="1" spc="-175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Descida</a:t>
            </a:r>
            <a:r>
              <a:rPr sz="1800" i="1" spc="-55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da</a:t>
            </a:r>
            <a:r>
              <a:rPr sz="1800" i="1" spc="10" dirty="0">
                <a:latin typeface="Carlito"/>
                <a:cs typeface="Carlito"/>
              </a:rPr>
              <a:t> </a:t>
            </a:r>
            <a:r>
              <a:rPr sz="1800" i="1" spc="-20">
                <a:latin typeface="Carlito"/>
                <a:cs typeface="Carlito"/>
              </a:rPr>
              <a:t>barca</a:t>
            </a:r>
            <a:r>
              <a:rPr sz="1800" i="1" spc="-70">
                <a:latin typeface="Carlito"/>
                <a:cs typeface="Carlito"/>
              </a:rPr>
              <a:t> </a:t>
            </a:r>
            <a:r>
              <a:rPr lang="pt-BR" i="1" spc="-50" dirty="0" smtClean="0">
                <a:latin typeface="Carlito"/>
                <a:cs typeface="Carlito"/>
              </a:rPr>
              <a:t>-</a:t>
            </a:r>
            <a:r>
              <a:rPr lang="pt-BR" spc="-50" dirty="0" smtClean="0">
                <a:latin typeface="Carlito"/>
                <a:cs typeface="Carlito"/>
              </a:rPr>
              <a:t>m</a:t>
            </a:r>
            <a:r>
              <a:rPr sz="1800" i="1" smtClean="0">
                <a:latin typeface="Carlito"/>
                <a:cs typeface="Carlito"/>
              </a:rPr>
              <a:t>argem</a:t>
            </a:r>
            <a:r>
              <a:rPr sz="1800" i="1" spc="-55" smtClean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do</a:t>
            </a:r>
            <a:r>
              <a:rPr sz="1800" i="1" spc="-50" dirty="0">
                <a:latin typeface="Carlito"/>
                <a:cs typeface="Carlito"/>
              </a:rPr>
              <a:t> </a:t>
            </a:r>
            <a:r>
              <a:rPr sz="1800" i="1" dirty="0">
                <a:latin typeface="Carlito"/>
                <a:cs typeface="Carlito"/>
              </a:rPr>
              <a:t>Rio</a:t>
            </a:r>
            <a:r>
              <a:rPr sz="1800" i="1" spc="-65" dirty="0">
                <a:latin typeface="Carlito"/>
                <a:cs typeface="Carlito"/>
              </a:rPr>
              <a:t> </a:t>
            </a:r>
            <a:r>
              <a:rPr sz="1800" i="1" spc="-10" dirty="0">
                <a:latin typeface="Carlito"/>
                <a:cs typeface="Carlito"/>
              </a:rPr>
              <a:t>Sentido centro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905000" y="609600"/>
            <a:ext cx="746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33650" algn="just">
              <a:lnSpc>
                <a:spcPct val="100000"/>
              </a:lnSpc>
              <a:spcBef>
                <a:spcPts val="100"/>
              </a:spcBef>
            </a:pPr>
            <a:r>
              <a:rPr lang="pt-BR" sz="1400" spc="-20" dirty="0" smtClean="0">
                <a:latin typeface="Carlito"/>
                <a:cs typeface="Carlito"/>
                <a:hlinkClick r:id="rId3"/>
              </a:rPr>
              <a:t>https://www.google.com/maps/@-</a:t>
            </a:r>
            <a:r>
              <a:rPr lang="pt-BR" sz="1400" spc="-10" dirty="0" smtClean="0">
                <a:latin typeface="Carlito"/>
                <a:cs typeface="Carlito"/>
                <a:hlinkClick r:id="rId3"/>
              </a:rPr>
              <a:t>5.6831172,-</a:t>
            </a:r>
            <a:endParaRPr lang="pt-BR" sz="1400" dirty="0" smtClean="0">
              <a:latin typeface="Carlito"/>
              <a:cs typeface="Carlito"/>
            </a:endParaRPr>
          </a:p>
          <a:p>
            <a:pPr marL="2533650" algn="just">
              <a:lnSpc>
                <a:spcPct val="100000"/>
              </a:lnSpc>
              <a:spcBef>
                <a:spcPts val="5"/>
              </a:spcBef>
            </a:pPr>
            <a:r>
              <a:rPr lang="pt-BR" sz="1400" spc="-10" dirty="0" smtClean="0">
                <a:latin typeface="Carlito"/>
                <a:cs typeface="Carlito"/>
              </a:rPr>
              <a:t>43.0890194,3a,75y,168.27h,92.52t/data=!3m6!1e1!3m4!1sw4iTixj5</a:t>
            </a:r>
            <a:r>
              <a:rPr lang="pt-BR" sz="1400" spc="-20" dirty="0" smtClean="0">
                <a:latin typeface="Carlito"/>
                <a:cs typeface="Carlito"/>
              </a:rPr>
              <a:t>o3SRUGxYCdQD-</a:t>
            </a:r>
            <a:r>
              <a:rPr lang="pt-BR" sz="1400" spc="-10" dirty="0" smtClean="0">
                <a:latin typeface="Carlito"/>
                <a:cs typeface="Carlito"/>
              </a:rPr>
              <a:t>g!2e0!7i16384!8i8192?hl=</a:t>
            </a:r>
            <a:r>
              <a:rPr lang="pt-BR" sz="1400" spc="-10" dirty="0" err="1" smtClean="0">
                <a:latin typeface="Carlito"/>
                <a:cs typeface="Carlito"/>
              </a:rPr>
              <a:t>pt-BR&amp;entry</a:t>
            </a:r>
            <a:r>
              <a:rPr lang="pt-BR" sz="1400" spc="-10" dirty="0" smtClean="0">
                <a:latin typeface="Carlito"/>
                <a:cs typeface="Carlito"/>
              </a:rPr>
              <a:t>=</a:t>
            </a:r>
            <a:r>
              <a:rPr lang="pt-BR" sz="1400" spc="-10" dirty="0" err="1" smtClean="0">
                <a:latin typeface="Carlito"/>
                <a:cs typeface="Carlito"/>
              </a:rPr>
              <a:t>ttu</a:t>
            </a:r>
            <a:endParaRPr lang="pt-BR" sz="14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609600" y="2819400"/>
            <a:ext cx="10668000" cy="1164306"/>
          </a:xfrm>
          <a:prstGeom prst="rect">
            <a:avLst/>
          </a:prstGeom>
        </p:spPr>
        <p:txBody>
          <a:bodyPr vert="horz" wrap="square" lIns="0" tIns="92024" rIns="0" bIns="0" rtlCol="0">
            <a:spAutoFit/>
          </a:bodyPr>
          <a:lstStyle/>
          <a:p>
            <a:pPr marL="1558925" marR="5080" indent="68580">
              <a:lnSpc>
                <a:spcPts val="9500"/>
              </a:lnSpc>
              <a:spcBef>
                <a:spcPts val="305"/>
              </a:spcBef>
            </a:pPr>
            <a:r>
              <a:rPr sz="5400" i="1" spc="-10" dirty="0">
                <a:latin typeface="Arial" pitchFamily="34" charset="0"/>
                <a:cs typeface="Arial" pitchFamily="34" charset="0"/>
              </a:rPr>
              <a:t>PRESIDENTE </a:t>
            </a:r>
            <a:r>
              <a:rPr sz="5400" i="1" dirty="0">
                <a:latin typeface="Arial" pitchFamily="34" charset="0"/>
                <a:cs typeface="Arial" pitchFamily="34" charset="0"/>
              </a:rPr>
              <a:t>DUTRA</a:t>
            </a:r>
            <a:r>
              <a:rPr sz="5400" i="1" spc="-130" dirty="0">
                <a:latin typeface="Arial" pitchFamily="34" charset="0"/>
                <a:cs typeface="Arial" pitchFamily="34" charset="0"/>
              </a:rPr>
              <a:t> </a:t>
            </a:r>
            <a:r>
              <a:rPr sz="5400" i="1" dirty="0">
                <a:latin typeface="Arial" pitchFamily="34" charset="0"/>
                <a:cs typeface="Arial" pitchFamily="34" charset="0"/>
              </a:rPr>
              <a:t>-</a:t>
            </a:r>
            <a:r>
              <a:rPr sz="5400" i="1" spc="155" dirty="0">
                <a:latin typeface="Arial" pitchFamily="34" charset="0"/>
                <a:cs typeface="Arial" pitchFamily="34" charset="0"/>
              </a:rPr>
              <a:t> </a:t>
            </a:r>
            <a:r>
              <a:rPr sz="5400" i="1" spc="80" dirty="0">
                <a:latin typeface="Arial" pitchFamily="34" charset="0"/>
                <a:cs typeface="Arial" pitchFamily="34" charset="0"/>
              </a:rPr>
              <a:t>MA</a:t>
            </a:r>
            <a:endParaRPr sz="54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355" y="1190244"/>
            <a:ext cx="1898904" cy="73151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381000" y="608203"/>
            <a:ext cx="8891930" cy="20082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19475" marR="508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rlito"/>
                <a:cs typeface="Carlito"/>
                <a:hlinkClick r:id="rId3"/>
              </a:rPr>
              <a:t>https://www.google.com/maps/@-</a:t>
            </a:r>
            <a:r>
              <a:rPr sz="1800" spc="-10" dirty="0">
                <a:latin typeface="Carlito"/>
                <a:cs typeface="Carlito"/>
                <a:hlinkClick r:id="rId3"/>
              </a:rPr>
              <a:t>5.2836294,-</a:t>
            </a:r>
            <a:r>
              <a:rPr sz="1800" spc="-10" dirty="0">
                <a:latin typeface="Carlito"/>
                <a:cs typeface="Carlito"/>
              </a:rPr>
              <a:t> 44.5023915,3a,75y,11.16h,82.48t/data=!3m6!1e1!3</a:t>
            </a:r>
            <a:endParaRPr sz="1800">
              <a:latin typeface="Carlito"/>
              <a:cs typeface="Carlito"/>
            </a:endParaRPr>
          </a:p>
          <a:p>
            <a:pPr marL="3419475" marR="19685">
              <a:lnSpc>
                <a:spcPct val="100000"/>
              </a:lnSpc>
            </a:pPr>
            <a:r>
              <a:rPr sz="1800" spc="-10" dirty="0">
                <a:latin typeface="Carlito"/>
                <a:cs typeface="Carlito"/>
              </a:rPr>
              <a:t>m4!1s2brzAi37WWX0bf9XChwvMw!2e0!7i16384!8i </a:t>
            </a:r>
            <a:r>
              <a:rPr sz="1800" spc="-20" dirty="0">
                <a:latin typeface="Carlito"/>
                <a:cs typeface="Carlito"/>
              </a:rPr>
              <a:t>8192?hl=pt-</a:t>
            </a:r>
            <a:r>
              <a:rPr sz="1800" spc="-10" dirty="0">
                <a:latin typeface="Carlito"/>
                <a:cs typeface="Carlito"/>
              </a:rPr>
              <a:t>BR&amp;entry=ttu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265"/>
              </a:spcBef>
            </a:pP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Carlito"/>
                <a:cs typeface="Carlito"/>
              </a:rPr>
              <a:t>Praça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PRESIDENTE</a:t>
            </a:r>
            <a:r>
              <a:rPr sz="1400" spc="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DUTRA-</a:t>
            </a:r>
            <a:r>
              <a:rPr sz="1400" spc="-25" dirty="0">
                <a:latin typeface="Carlito"/>
                <a:cs typeface="Carlito"/>
              </a:rPr>
              <a:t>MA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00" b="1" dirty="0">
                <a:latin typeface="Carlito"/>
                <a:cs typeface="Carlito"/>
              </a:rPr>
              <a:t>Local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Av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José</a:t>
            </a:r>
            <a:r>
              <a:rPr sz="1400" spc="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Olavo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8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Sampaio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1475" y="3124200"/>
            <a:ext cx="7293864" cy="4101084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3390" y="1347317"/>
            <a:ext cx="2284095" cy="48005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400" b="1" dirty="0">
                <a:latin typeface="Carlito"/>
                <a:cs typeface="Carlito"/>
              </a:rPr>
              <a:t>Praça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PRESIDENTE</a:t>
            </a:r>
            <a:r>
              <a:rPr sz="1400" spc="7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DUTRA-</a:t>
            </a:r>
            <a:r>
              <a:rPr sz="1400" spc="-25" dirty="0">
                <a:latin typeface="Carlito"/>
                <a:cs typeface="Carlito"/>
              </a:rPr>
              <a:t>MA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00" b="1" dirty="0">
                <a:latin typeface="Carlito"/>
                <a:cs typeface="Carlito"/>
              </a:rPr>
              <a:t>Local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AV.</a:t>
            </a:r>
            <a:r>
              <a:rPr sz="1400" spc="1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COSTA</a:t>
            </a:r>
            <a:r>
              <a:rPr sz="1400" spc="1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</a:t>
            </a:r>
            <a:r>
              <a:rPr sz="1400" spc="1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SILVA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508" y="533400"/>
            <a:ext cx="1898904" cy="7315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3960" y="2362200"/>
            <a:ext cx="8220456" cy="46222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79775" y="551433"/>
            <a:ext cx="485076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1800" spc="-20" dirty="0" smtClean="0">
                <a:latin typeface="Carlito"/>
                <a:cs typeface="Carlito"/>
              </a:rPr>
              <a:t>https://www.google.com/maps/@-5.3001084,-44.4895335,3a,75y,40.57h,100.73t/data=!3m6!1e1!3m4!1sJEkPqKpE7tu5YWwaY8SOOA!2e0!7i16384!8i8192?entry=ttu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93" y="1079347"/>
            <a:ext cx="2561590" cy="69342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150"/>
              </a:spcBef>
            </a:pPr>
            <a:r>
              <a:rPr sz="1400" b="1" dirty="0">
                <a:latin typeface="Carlito"/>
                <a:cs typeface="Carlito"/>
              </a:rPr>
              <a:t>Praça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PRESIDENTE</a:t>
            </a:r>
            <a:r>
              <a:rPr sz="1400" spc="6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DUTRA-</a:t>
            </a:r>
            <a:r>
              <a:rPr sz="1400" spc="-25" dirty="0">
                <a:latin typeface="Carlito"/>
                <a:cs typeface="Carlito"/>
              </a:rPr>
              <a:t>MA </a:t>
            </a:r>
            <a:r>
              <a:rPr sz="1400" b="1" dirty="0">
                <a:latin typeface="Carlito"/>
                <a:cs typeface="Carlito"/>
              </a:rPr>
              <a:t>Local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1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AV.</a:t>
            </a:r>
            <a:r>
              <a:rPr sz="1400" spc="2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JOSE</a:t>
            </a:r>
            <a:r>
              <a:rPr sz="1400" spc="2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OLAVO</a:t>
            </a:r>
            <a:r>
              <a:rPr sz="1400" spc="2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SAMPAIO </a:t>
            </a:r>
            <a:r>
              <a:rPr sz="1400" dirty="0">
                <a:latin typeface="Carlito"/>
                <a:cs typeface="Carlito"/>
              </a:rPr>
              <a:t>POSTO</a:t>
            </a:r>
            <a:r>
              <a:rPr sz="1400" spc="3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MELO</a:t>
            </a:r>
            <a:r>
              <a:rPr sz="1400" spc="345" dirty="0">
                <a:latin typeface="Carlito"/>
                <a:cs typeface="Carlito"/>
              </a:rPr>
              <a:t> </a:t>
            </a:r>
            <a:r>
              <a:rPr sz="1400" spc="45" dirty="0">
                <a:latin typeface="Carlito"/>
                <a:cs typeface="Carlito"/>
              </a:rPr>
              <a:t>COMBUSTIVEIS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508" y="243840"/>
            <a:ext cx="1898904" cy="7315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32175" y="627126"/>
            <a:ext cx="52997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005">
              <a:lnSpc>
                <a:spcPct val="100000"/>
              </a:lnSpc>
              <a:spcBef>
                <a:spcPts val="100"/>
              </a:spcBef>
            </a:pPr>
            <a:r>
              <a:rPr lang="pt-BR" sz="1800" spc="-20" dirty="0" smtClean="0">
                <a:latin typeface="Carlito"/>
                <a:cs typeface="Carlito"/>
              </a:rPr>
              <a:t>https://www.google.com/maps/@-5.2905511,-44.4939847,3a,90y,190.4h,101.09t/data=!3m6!1e1!3m4!1sxskQHIM7Z1cTubfh_PVCRA!2e0!7i16384!8i8192?hl=p%20t-BR&amp;entry=ttu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990600" y="2438400"/>
            <a:ext cx="8046720" cy="4524756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314" y="889343"/>
            <a:ext cx="2284095" cy="90741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b="1" dirty="0">
                <a:latin typeface="Carlito"/>
                <a:cs typeface="Carlito"/>
              </a:rPr>
              <a:t>Praça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PRESIDENTE</a:t>
            </a:r>
            <a:r>
              <a:rPr sz="1400" spc="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DUTRA-</a:t>
            </a:r>
            <a:r>
              <a:rPr sz="1400" spc="-25" dirty="0">
                <a:latin typeface="Carlito"/>
                <a:cs typeface="Carlito"/>
              </a:rPr>
              <a:t>MA</a:t>
            </a:r>
            <a:endParaRPr sz="1400">
              <a:latin typeface="Carlito"/>
              <a:cs typeface="Carlito"/>
            </a:endParaRPr>
          </a:p>
          <a:p>
            <a:pPr marL="12700" marR="127000">
              <a:lnSpc>
                <a:spcPct val="100000"/>
              </a:lnSpc>
              <a:spcBef>
                <a:spcPts val="110"/>
              </a:spcBef>
            </a:pPr>
            <a:r>
              <a:rPr sz="1400" b="1" dirty="0">
                <a:latin typeface="Carlito"/>
                <a:cs typeface="Carlito"/>
              </a:rPr>
              <a:t>Local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75" dirty="0">
                <a:latin typeface="Carlito"/>
                <a:cs typeface="Carlito"/>
              </a:rPr>
              <a:t> </a:t>
            </a:r>
            <a:r>
              <a:rPr sz="1400" spc="50" dirty="0">
                <a:latin typeface="Carlito"/>
                <a:cs typeface="Carlito"/>
              </a:rPr>
              <a:t>Final</a:t>
            </a:r>
            <a:r>
              <a:rPr sz="1400" spc="1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</a:t>
            </a:r>
            <a:r>
              <a:rPr sz="1400" spc="170" dirty="0">
                <a:latin typeface="Carlito"/>
                <a:cs typeface="Carlito"/>
              </a:rPr>
              <a:t> </a:t>
            </a:r>
            <a:r>
              <a:rPr sz="1400" spc="35" dirty="0">
                <a:latin typeface="Carlito"/>
                <a:cs typeface="Carlito"/>
              </a:rPr>
              <a:t>avenida </a:t>
            </a:r>
            <a:r>
              <a:rPr sz="1400" dirty="0">
                <a:latin typeface="Carlito"/>
                <a:cs typeface="Carlito"/>
              </a:rPr>
              <a:t>Tancredo</a:t>
            </a:r>
            <a:r>
              <a:rPr sz="1400" spc="3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Neves</a:t>
            </a:r>
            <a:r>
              <a:rPr sz="1400" spc="3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-</a:t>
            </a:r>
            <a:r>
              <a:rPr sz="1400" spc="245" dirty="0">
                <a:latin typeface="Carlito"/>
                <a:cs typeface="Carlito"/>
              </a:rPr>
              <a:t>  </a:t>
            </a:r>
            <a:r>
              <a:rPr sz="1400" dirty="0">
                <a:latin typeface="Carlito"/>
                <a:cs typeface="Carlito"/>
              </a:rPr>
              <a:t>prox.</a:t>
            </a:r>
            <a:r>
              <a:rPr sz="1400" spc="29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ao </a:t>
            </a:r>
            <a:r>
              <a:rPr sz="1400" spc="50" dirty="0">
                <a:latin typeface="Carlito"/>
                <a:cs typeface="Carlito"/>
              </a:rPr>
              <a:t>Chinês</a:t>
            </a:r>
            <a:r>
              <a:rPr sz="1400" spc="170" dirty="0">
                <a:latin typeface="Carlito"/>
                <a:cs typeface="Carlito"/>
              </a:rPr>
              <a:t> </a:t>
            </a:r>
            <a:r>
              <a:rPr sz="1400" spc="30" dirty="0">
                <a:latin typeface="Carlito"/>
                <a:cs typeface="Carlito"/>
              </a:rPr>
              <a:t>Motos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1898904" cy="7315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93594" y="322275"/>
            <a:ext cx="65354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1800" spc="-20" dirty="0" smtClean="0">
                <a:latin typeface="Carlito"/>
                <a:cs typeface="Carlito"/>
              </a:rPr>
              <a:t>https://www.google.com/maps/@-5.2835187,-44.5020784,3a,75y,316.15h,101.29t/data=!3m6!1e1!3m4!1swi_kQ_e2Z1-pCYCv_3wFEw!2e0!7i16384!8i8192?hl=pt-BR&amp;entry=ttu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1600200" y="2362200"/>
            <a:ext cx="7010400" cy="449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92" y="889343"/>
            <a:ext cx="2972308" cy="68608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b="1" dirty="0">
                <a:latin typeface="Carlito"/>
                <a:cs typeface="Carlito"/>
              </a:rPr>
              <a:t>Praça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PRESIDENTE</a:t>
            </a:r>
            <a:r>
              <a:rPr sz="1400" spc="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DUTRA-</a:t>
            </a:r>
            <a:r>
              <a:rPr sz="1400" spc="-25" dirty="0">
                <a:latin typeface="Carlito"/>
                <a:cs typeface="Carlito"/>
              </a:rPr>
              <a:t>MA</a:t>
            </a:r>
            <a:endParaRPr sz="1400">
              <a:latin typeface="Carlito"/>
              <a:cs typeface="Carlito"/>
            </a:endParaRPr>
          </a:p>
          <a:p>
            <a:pPr marL="12700" marR="336550">
              <a:lnSpc>
                <a:spcPct val="100000"/>
              </a:lnSpc>
              <a:spcBef>
                <a:spcPts val="110"/>
              </a:spcBef>
            </a:pPr>
            <a:r>
              <a:rPr sz="1400" b="1" dirty="0">
                <a:latin typeface="Carlito"/>
                <a:cs typeface="Carlito"/>
              </a:rPr>
              <a:t>Local</a:t>
            </a:r>
            <a:r>
              <a:rPr sz="1400">
                <a:latin typeface="Carlito"/>
                <a:cs typeface="Carlito"/>
              </a:rPr>
              <a:t>:</a:t>
            </a:r>
            <a:r>
              <a:rPr sz="1400" spc="75">
                <a:latin typeface="Carlito"/>
                <a:cs typeface="Carlito"/>
              </a:rPr>
              <a:t> </a:t>
            </a:r>
            <a:r>
              <a:rPr lang="pt-BR" sz="1400" spc="50" dirty="0" smtClean="0">
                <a:latin typeface="Carlito"/>
                <a:cs typeface="Carlito"/>
              </a:rPr>
              <a:t>AV. COSTA E SILVA PROXIMO AO PETROBAHIA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1898904" cy="7315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03575" y="932433"/>
            <a:ext cx="564388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1800" spc="-20" dirty="0" smtClean="0">
                <a:latin typeface="Carlito"/>
                <a:cs typeface="Carlito"/>
              </a:rPr>
              <a:t>https://www.google.com/maps/@-5.2988209,-44.4845103,3a,75y,258.76h,91.71t/data=!3m6!1e1!3m4!1sx9xHKGqSsdr6M2hZdepMtQ!2e0!7i16384!8i8192?hl=pt-%20BR&amp;entry=ttu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1981200" y="2209800"/>
            <a:ext cx="6858000" cy="476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92" y="886179"/>
            <a:ext cx="2284095" cy="69342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150"/>
              </a:spcBef>
            </a:pPr>
            <a:r>
              <a:rPr sz="1400" b="1" dirty="0">
                <a:latin typeface="Carlito"/>
                <a:cs typeface="Carlito"/>
              </a:rPr>
              <a:t>Praça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PRESIDENTE</a:t>
            </a:r>
            <a:r>
              <a:rPr sz="1400" spc="6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DUTRA-</a:t>
            </a:r>
            <a:r>
              <a:rPr sz="1400" spc="-25" dirty="0">
                <a:latin typeface="Carlito"/>
                <a:cs typeface="Carlito"/>
              </a:rPr>
              <a:t>MA </a:t>
            </a:r>
            <a:r>
              <a:rPr sz="1400" b="1" dirty="0">
                <a:latin typeface="Carlito"/>
                <a:cs typeface="Carlito"/>
              </a:rPr>
              <a:t>Local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9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BR</a:t>
            </a:r>
            <a:r>
              <a:rPr sz="1400" spc="18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226</a:t>
            </a:r>
            <a:r>
              <a:rPr sz="1400" spc="200" dirty="0">
                <a:latin typeface="Carlito"/>
                <a:cs typeface="Carlito"/>
              </a:rPr>
              <a:t> </a:t>
            </a:r>
            <a:r>
              <a:rPr sz="1400" spc="55" dirty="0">
                <a:latin typeface="Liberation Sans Narrow"/>
                <a:cs typeface="Liberation Sans Narrow"/>
              </a:rPr>
              <a:t>–</a:t>
            </a:r>
            <a:r>
              <a:rPr sz="1400" spc="18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latin typeface="Carlito"/>
                <a:cs typeface="Carlito"/>
              </a:rPr>
              <a:t>ROTATORIO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28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POSTO</a:t>
            </a:r>
            <a:r>
              <a:rPr sz="1400" spc="28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ALÊ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152400"/>
            <a:ext cx="1898904" cy="7315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93594" y="901954"/>
            <a:ext cx="62992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1800" spc="-20" dirty="0" smtClean="0">
                <a:latin typeface="Carlito"/>
                <a:cs typeface="Carlito"/>
              </a:rPr>
              <a:t>https://www.google.com/maps/@-5.3001291,-44.4897166,3a,75y,260.98h,93.8t/data=!3m6!1e1!3m4!1s2arYIoZYaLVEo-zhAtOi-w!2e0!7i16384!8i8192?entry=ttu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1828800" y="2133600"/>
            <a:ext cx="7294088" cy="461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</TotalTime>
  <Words>1956</Words>
  <Application>Microsoft Office PowerPoint</Application>
  <PresentationFormat>Personalizar</PresentationFormat>
  <Paragraphs>303</Paragraphs>
  <Slides>127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127</vt:i4>
      </vt:variant>
    </vt:vector>
  </HeadingPairs>
  <TitlesOfParts>
    <vt:vector size="128" baseType="lpstr">
      <vt:lpstr>Office Theme</vt:lpstr>
      <vt:lpstr>AÇAILANDIA-MA</vt:lpstr>
      <vt:lpstr>Slide 2</vt:lpstr>
      <vt:lpstr>Slide 3</vt:lpstr>
      <vt:lpstr>Slide 4</vt:lpstr>
      <vt:lpstr>Slide 5</vt:lpstr>
      <vt:lpstr>BARREIRINHAS - MA</vt:lpstr>
      <vt:lpstr>Slide 7</vt:lpstr>
      <vt:lpstr>Slide 8</vt:lpstr>
      <vt:lpstr>Slide 9</vt:lpstr>
      <vt:lpstr>Slide 10</vt:lpstr>
      <vt:lpstr>Slide 11</vt:lpstr>
      <vt:lpstr>BALSAS - MA</vt:lpstr>
      <vt:lpstr>Slide 13</vt:lpstr>
      <vt:lpstr>Slide 14</vt:lpstr>
      <vt:lpstr>Slide 15</vt:lpstr>
      <vt:lpstr>BARRA DO CORDA - MA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BACABAL - MA</vt:lpstr>
      <vt:lpstr>Slide 28</vt:lpstr>
      <vt:lpstr>Slide 29</vt:lpstr>
      <vt:lpstr>Slide 30</vt:lpstr>
      <vt:lpstr>Slide 31</vt:lpstr>
      <vt:lpstr>BURITI BRAVO</vt:lpstr>
      <vt:lpstr>Slide 33</vt:lpstr>
      <vt:lpstr>CAXIAS - MA</vt:lpstr>
      <vt:lpstr>Slide 35</vt:lpstr>
      <vt:lpstr>Slide 36</vt:lpstr>
      <vt:lpstr>CAXUXA - MA</vt:lpstr>
      <vt:lpstr>Slide 38</vt:lpstr>
      <vt:lpstr>CODÓ - MA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COELHO NETO - MA</vt:lpstr>
      <vt:lpstr>Slide 53</vt:lpstr>
      <vt:lpstr>Slide 54</vt:lpstr>
      <vt:lpstr>CHAPADINHA - MA</vt:lpstr>
      <vt:lpstr>Slide 56</vt:lpstr>
      <vt:lpstr>COLINAS- MA</vt:lpstr>
      <vt:lpstr>Slide 58</vt:lpstr>
      <vt:lpstr>Slide 59</vt:lpstr>
      <vt:lpstr>Slide 60</vt:lpstr>
      <vt:lpstr>COROATÁ - MA</vt:lpstr>
      <vt:lpstr>Slide 62</vt:lpstr>
      <vt:lpstr>Slide 63</vt:lpstr>
      <vt:lpstr>DOM PEDRO</vt:lpstr>
      <vt:lpstr>Slide 65</vt:lpstr>
      <vt:lpstr>Slide 66</vt:lpstr>
      <vt:lpstr>GRAJAÚ -MA</vt:lpstr>
      <vt:lpstr>Slide 68</vt:lpstr>
      <vt:lpstr>Slide 69</vt:lpstr>
      <vt:lpstr>Slide 70</vt:lpstr>
      <vt:lpstr>ITAPECURU MIRIM - MA</vt:lpstr>
      <vt:lpstr>Slide 72</vt:lpstr>
      <vt:lpstr>Slide 73</vt:lpstr>
      <vt:lpstr>Slide 74</vt:lpstr>
      <vt:lpstr>Slide 75</vt:lpstr>
      <vt:lpstr>Slide 76</vt:lpstr>
      <vt:lpstr>IMPERATRIZ- MA</vt:lpstr>
      <vt:lpstr>Slide 78</vt:lpstr>
      <vt:lpstr>Slide 79</vt:lpstr>
      <vt:lpstr>Slide 80</vt:lpstr>
      <vt:lpstr>Slide 81</vt:lpstr>
      <vt:lpstr>Slide 82</vt:lpstr>
      <vt:lpstr>LAGO DA PEDRA- MA</vt:lpstr>
      <vt:lpstr>Slide 84</vt:lpstr>
      <vt:lpstr>MATÕES -MA</vt:lpstr>
      <vt:lpstr>Slide 86</vt:lpstr>
      <vt:lpstr>Slide 87</vt:lpstr>
      <vt:lpstr>Slide 88</vt:lpstr>
      <vt:lpstr>PASSAGEM FRANCA</vt:lpstr>
      <vt:lpstr>Slide 90</vt:lpstr>
      <vt:lpstr>PARNARAMARA- MA</vt:lpstr>
      <vt:lpstr>Slide 92</vt:lpstr>
      <vt:lpstr>PRESIDENTE DUTRA - MA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PERITORÓ-MA</vt:lpstr>
      <vt:lpstr>Slide 103</vt:lpstr>
      <vt:lpstr>PEDREIRAS - MA</vt:lpstr>
      <vt:lpstr>Slide 105</vt:lpstr>
      <vt:lpstr>Slide 106</vt:lpstr>
      <vt:lpstr>ROSÁRIO - MA</vt:lpstr>
      <vt:lpstr>Slide 108</vt:lpstr>
      <vt:lpstr>SÃO MATEUS DO MARANHÃO- MA</vt:lpstr>
      <vt:lpstr>Slide 110</vt:lpstr>
      <vt:lpstr>Slide 111</vt:lpstr>
      <vt:lpstr>SANTA LUZIA - MA</vt:lpstr>
      <vt:lpstr>Slide 113</vt:lpstr>
      <vt:lpstr>SANTA INÊS - MA</vt:lpstr>
      <vt:lpstr>Slide 115</vt:lpstr>
      <vt:lpstr>Slide 116</vt:lpstr>
      <vt:lpstr>SÃO JOÃO DOS PATOS</vt:lpstr>
      <vt:lpstr>Slide 118</vt:lpstr>
      <vt:lpstr>SÃO BERNARDO- MA</vt:lpstr>
      <vt:lpstr>Slide 120</vt:lpstr>
      <vt:lpstr>Slide 121</vt:lpstr>
      <vt:lpstr>SÃO JOSÉ DO RIBAMAR - MA</vt:lpstr>
      <vt:lpstr>Slide 123</vt:lpstr>
      <vt:lpstr>Slide 124</vt:lpstr>
      <vt:lpstr>TUNTUM</vt:lpstr>
      <vt:lpstr>Slide 126</vt:lpstr>
      <vt:lpstr>Slide 127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ARARI - MA</dc:title>
  <dc:creator>Cliente</dc:creator>
  <cp:lastModifiedBy>LED</cp:lastModifiedBy>
  <cp:revision>24</cp:revision>
  <dcterms:created xsi:type="dcterms:W3CDTF">2024-05-17T12:48:26Z</dcterms:created>
  <dcterms:modified xsi:type="dcterms:W3CDTF">2024-05-20T19:15:39Z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2024-05-17T00:00:00Z</vt:filetime>
  </property>
  <property fmtid="{D5CDD505-2E9C-101B-9397-08002B2CF9AE}" pid="5" name="Producer">
    <vt:lpwstr>3-Heights(TM) PDF Security Shell 4.8.25.2 (http://www.pdf-tools.com)</vt:lpwstr>
  </property>
</Properties>
</file>